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11" r:id="rId2"/>
    <p:sldId id="314" r:id="rId3"/>
    <p:sldId id="315" r:id="rId4"/>
    <p:sldId id="325" r:id="rId5"/>
    <p:sldId id="290" r:id="rId6"/>
    <p:sldId id="291" r:id="rId7"/>
    <p:sldId id="289" r:id="rId8"/>
    <p:sldId id="343" r:id="rId9"/>
    <p:sldId id="263" r:id="rId10"/>
    <p:sldId id="318" r:id="rId11"/>
    <p:sldId id="330" r:id="rId12"/>
    <p:sldId id="332" r:id="rId13"/>
    <p:sldId id="334" r:id="rId14"/>
    <p:sldId id="344" r:id="rId15"/>
    <p:sldId id="30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07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33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A896B9-8CFD-4AA3-B91E-FF625E0F7A39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5E78BA-DCC7-4702-9650-DBFEF3730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012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E78BA-DCC7-4702-9650-DBFEF3730D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1E93-FA4D-4D48-8958-B7115E0A6743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FB13-2757-4193-8CA1-09677E551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5B66-09FE-4110-B5B3-A18F8BC5D31B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EC40-5EDF-4E71-BC25-B8A09D2C2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CFA8-53BB-40ED-83AA-3CE02B625D99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8431-F6D0-4E2C-8FFE-7A0687E06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8DCB-4ED4-41E1-9363-44B55E458DB2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3644-4942-4848-B58D-3F54DFCF9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AAD0-7F34-462D-99D5-270914E04FA7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1CDD-0743-41A8-932A-687973457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952C-C710-4854-8B27-076DBCD51993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64AF-EC08-401A-B57D-6688BB02B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EC23-601F-45A0-8489-041DB32E910C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9C0E-2B3A-4A70-BBE5-E75F9BC55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B98D-2C91-4280-B3C9-2960B85D064C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40E9-21C0-4F18-829F-FACF56A19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7B23-24E6-416B-9E09-B06123967A5C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07BC-6DA4-4EFF-A928-74CDD8906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4289-8B4C-4811-BF29-3B7911F21FE3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314D-2E74-4BB4-9B3A-C4140E8FA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0263-82F0-4419-AFDE-EECB10D2C4A0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8EA4-E788-48AD-A1CE-36FB9DD75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C787B-D77D-4A05-9602-9131C5CFDCC1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02B226-3493-4D34-A248-C20254531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1470025"/>
          </a:xfrm>
        </p:spPr>
        <p:txBody>
          <a:bodyPr/>
          <a:lstStyle/>
          <a:p>
            <a:r>
              <a:rPr lang="kk-KZ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Сызықтық функциялардың графиктерінің өзара орналасуы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142844" y="435769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5" name="Куб 4"/>
          <p:cNvSpPr/>
          <p:nvPr/>
        </p:nvSpPr>
        <p:spPr>
          <a:xfrm>
            <a:off x="928662" y="4786322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7" name="Куб 6"/>
          <p:cNvSpPr/>
          <p:nvPr/>
        </p:nvSpPr>
        <p:spPr>
          <a:xfrm>
            <a:off x="1785918" y="5143512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" name="Куб 7"/>
          <p:cNvSpPr/>
          <p:nvPr/>
        </p:nvSpPr>
        <p:spPr>
          <a:xfrm>
            <a:off x="2786050" y="4929198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" name="Куб 8"/>
          <p:cNvSpPr/>
          <p:nvPr/>
        </p:nvSpPr>
        <p:spPr>
          <a:xfrm>
            <a:off x="4572000" y="471488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" name="Куб 9"/>
          <p:cNvSpPr/>
          <p:nvPr/>
        </p:nvSpPr>
        <p:spPr>
          <a:xfrm>
            <a:off x="3643306" y="4572008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1" name="Куб 10"/>
          <p:cNvSpPr/>
          <p:nvPr/>
        </p:nvSpPr>
        <p:spPr>
          <a:xfrm>
            <a:off x="5143504" y="514351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2" name="Куб 11"/>
          <p:cNvSpPr/>
          <p:nvPr/>
        </p:nvSpPr>
        <p:spPr>
          <a:xfrm>
            <a:off x="6143636" y="4929198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" name="Куб 12"/>
          <p:cNvSpPr/>
          <p:nvPr/>
        </p:nvSpPr>
        <p:spPr>
          <a:xfrm>
            <a:off x="7000892" y="5143512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4" name="Куб 13"/>
          <p:cNvSpPr/>
          <p:nvPr/>
        </p:nvSpPr>
        <p:spPr>
          <a:xfrm>
            <a:off x="7858148" y="5214950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643686"/>
            <a:ext cx="9144000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Дескриптор	</a:t>
            </a:r>
            <a:r>
              <a:rPr lang="ru-RU" sz="3600" i="1" dirty="0" err="1" smtClean="0"/>
              <a:t>Білім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алушы</a:t>
            </a:r>
            <a:r>
              <a:rPr lang="ru-RU" sz="3600" i="1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r>
              <a:rPr lang="kk-KZ" dirty="0" smtClean="0"/>
              <a:t>Дескриптор Білім алушы</a:t>
            </a:r>
            <a:endParaRPr lang="ru-RU" dirty="0" smtClean="0"/>
          </a:p>
          <a:p>
            <a:r>
              <a:rPr lang="kk-KZ" dirty="0" smtClean="0"/>
              <a:t>− графиктерді сызып, белгілейді;</a:t>
            </a:r>
            <a:endParaRPr lang="ru-RU" dirty="0" smtClean="0"/>
          </a:p>
          <a:p>
            <a:r>
              <a:rPr lang="kk-KZ" dirty="0" smtClean="0"/>
              <a:t>− түзулердің өзара орналасуын анықтайды;</a:t>
            </a:r>
            <a:endParaRPr lang="ru-RU" dirty="0" smtClean="0"/>
          </a:p>
          <a:p>
            <a:r>
              <a:rPr lang="kk-KZ" dirty="0" smtClean="0"/>
              <a:t>− бұрыштық коэффициенттері тең болған жағдайды қорытады;</a:t>
            </a:r>
            <a:endParaRPr lang="ru-RU" dirty="0" smtClean="0"/>
          </a:p>
          <a:p>
            <a:r>
              <a:rPr lang="kk-KZ" dirty="0" smtClean="0"/>
              <a:t>− бос мүшелері тең болған жағдайды қорытады;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kk-KZ" dirty="0" smtClean="0"/>
              <a:t>Сәйкестендіріңіз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133" t="26833" r="14808" b="10031"/>
          <a:stretch>
            <a:fillRect/>
          </a:stretch>
        </p:blipFill>
        <p:spPr bwMode="auto">
          <a:xfrm>
            <a:off x="1214414" y="1285860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kk-KZ" dirty="0" smtClean="0"/>
              <a:t>Сәйкестендіріңіз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133" t="26833" r="14808" b="10031"/>
          <a:stretch>
            <a:fillRect/>
          </a:stretch>
        </p:blipFill>
        <p:spPr bwMode="auto">
          <a:xfrm>
            <a:off x="1214414" y="1285860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2750331" y="2893215"/>
            <a:ext cx="4286280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464711" y="3250405"/>
            <a:ext cx="3429024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57620" y="3571876"/>
            <a:ext cx="2214578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3571868" y="2000240"/>
            <a:ext cx="2571768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929058" y="4429132"/>
            <a:ext cx="207170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57620" y="2714620"/>
            <a:ext cx="228601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992888" cy="4248472"/>
          </a:xfrm>
        </p:spPr>
        <p:txBody>
          <a:bodyPr/>
          <a:lstStyle/>
          <a:p>
            <a:pPr algn="l"/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Тақырып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бойынша білімдерін жинақтауға арналған тест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тапсырмалары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Сызықтық функцияның графигі –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А) түзу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В) парабола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С) қисық сызық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Кез келген y=kx+b функциясының графигі ... нүктесі арқылы өтеді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А) (0; 2)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В) (0;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)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С) (1; 0)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y= -5x+2функциясының графигі келесі функцияның графигімен қиылысады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y= -5x-2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y= -2x+5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y= 2-5x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 -5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функциясының графигі келесі функцияның графигіне параллель болады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А) y= -5x-2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В) y= -2x+5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С) y= 2-5x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928958"/>
          </a:xfrm>
        </p:spPr>
        <p:txBody>
          <a:bodyPr/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>Үйге тапсырма: </a:t>
            </a:r>
            <a:r>
              <a:rPr lang="kk-KZ" b="1" dirty="0" smtClean="0"/>
              <a:t>№</a:t>
            </a:r>
            <a:r>
              <a:rPr lang="kk-KZ" b="1" dirty="0" smtClean="0"/>
              <a:t>23.11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18/02/27/s_5a94f9332cf17/843937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7164286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2A0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«Қар кесегі» әдісі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Функцияның графигі деген не?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2.Функцияның анықталу облысын білесің бе?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Функцияның мәндерінің облысы деген не?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Функцияның мәндерінің жиыны деген не?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k және b коэффиценттері бойынша 𝑦 = k𝑥 – b сызықтық функцияларының орналасуын қалай анықтауға болады?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Бағалау критерийі:  “Қошемет”  әдісі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60472"/>
          </a:xfrm>
        </p:spPr>
        <p:txBody>
          <a:bodyPr/>
          <a:lstStyle/>
          <a:p>
            <a:r>
              <a:rPr lang="kk-KZ" sz="1800" b="1" dirty="0" smtClean="0"/>
              <a:t/>
            </a:r>
            <a:br>
              <a:rPr lang="kk-KZ" sz="1800" b="1" dirty="0" smtClean="0"/>
            </a:br>
            <a:r>
              <a:rPr lang="kk-KZ" sz="2400" dirty="0" smtClean="0"/>
              <a:t>Үй тапсырмасын тексеру: </a:t>
            </a:r>
            <a:r>
              <a:rPr lang="kk-KZ" sz="2400" dirty="0" smtClean="0"/>
              <a:t>23.9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kk-KZ" sz="2400" dirty="0" smtClean="0"/>
              <a:t>Дескриптор</a:t>
            </a:r>
            <a:r>
              <a:rPr lang="kk-KZ" sz="2400" dirty="0" smtClean="0"/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kk-KZ" sz="2400" dirty="0" smtClean="0"/>
              <a:t>-Формуламен берілген функциялардың графиктерін бір координаталар жазықтығына салады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4461" r="7813"/>
          <a:stretch>
            <a:fillRect/>
          </a:stretch>
        </p:blipFill>
        <p:spPr bwMode="auto">
          <a:xfrm rot="5400000">
            <a:off x="2247308" y="1145180"/>
            <a:ext cx="493741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2A0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br>
              <a:rPr lang="kk-KZ" b="1" dirty="0" smtClean="0">
                <a:solidFill>
                  <a:srgbClr val="2A0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2A07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7.4.1.8 сызықтық функция графиктерінің өзара орналасуы олардың коэффициенттеріне тәуелді болатынын негіздеу;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7.4.1.9 графигі берілген функцияның графигіне параллель немесе қиятын сызықтық функцияның формуласын табу;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36" t="30604" r="16146" b="9668"/>
          <a:stretch>
            <a:fillRect/>
          </a:stretch>
        </p:blipFill>
        <p:spPr bwMode="auto">
          <a:xfrm>
            <a:off x="642910" y="1357298"/>
            <a:ext cx="77867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285728"/>
            <a:ext cx="7281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Сәйкесін 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Дескриптор	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алушы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Әрбір функцияны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графигімен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сәйкестендіреді</a:t>
            </a:r>
            <a:r>
              <a:rPr lang="ru-RU" b="1" dirty="0" err="1" smtClean="0"/>
              <a:t>.</a:t>
            </a:r>
            <a:endParaRPr lang="ru-RU" sz="1600" b="1" dirty="0" smtClean="0"/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36" t="30604" r="16146" b="9668"/>
          <a:stretch>
            <a:fillRect/>
          </a:stretch>
        </p:blipFill>
        <p:spPr bwMode="auto">
          <a:xfrm>
            <a:off x="642910" y="1357298"/>
            <a:ext cx="77867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0"/>
            <a:ext cx="7281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Функцияларды  сәйкестендіру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28926" y="2143116"/>
            <a:ext cx="242889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14612" y="3143248"/>
            <a:ext cx="257176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928926" y="2000240"/>
            <a:ext cx="2571768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57488" y="5000636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6050" y="5857892"/>
            <a:ext cx="264320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7.4.1.8 сызықтық функция графиктерінің өзара орналасуы олардың коэффициенттеріне тәуелді болатынын негіздеуге арналған тапсырмалар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( жұппен  жұмыс)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2A07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30" t="32089" r="59616" b="33955"/>
          <a:stretch/>
        </p:blipFill>
        <p:spPr bwMode="auto">
          <a:xfrm>
            <a:off x="7786710" y="5000636"/>
            <a:ext cx="1357290" cy="160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428992" y="1714488"/>
            <a:ext cx="19288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07975" algn="l"/>
              </a:tabLst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y=3x+1 </a:t>
            </a:r>
          </a:p>
          <a:p>
            <a:pPr eaLnBrk="0" hangingPunct="0">
              <a:tabLst>
                <a:tab pos="307975" algn="l"/>
              </a:tabLst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y=3x+4 </a:t>
            </a:r>
          </a:p>
          <a:p>
            <a:pPr eaLnBrk="0" hangingPunct="0">
              <a:tabLst>
                <a:tab pos="307975" algn="l"/>
              </a:tabLst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y=-3x+1 </a:t>
            </a:r>
          </a:p>
          <a:p>
            <a:pPr eaLnBrk="0" hangingPunct="0">
              <a:tabLst>
                <a:tab pos="307975" algn="l"/>
              </a:tabLst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y=-3x-1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7975" algn="l"/>
              </a:tabLst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3929066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       Білім алушы: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Функцияның графиктерін «Geogebra» бағдарламасы арқылы орындайды;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Графиктердің өзара орналасуының коэффициентке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тәуелділігін болжап, қорытынды жасайды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6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 bwMode="auto">
          <a:xfrm>
            <a:off x="251519" y="980728"/>
            <a:ext cx="87759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2A0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Топпен</a:t>
            </a:r>
            <a:r>
              <a:rPr lang="ru-RU" b="1" dirty="0" smtClean="0">
                <a:solidFill>
                  <a:srgbClr val="2A0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kk-KZ" b="1" dirty="0" smtClean="0">
                <a:solidFill>
                  <a:srgbClr val="2A0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ұмыс</a:t>
            </a:r>
            <a:endParaRPr lang="ru-RU" b="1" dirty="0">
              <a:solidFill>
                <a:srgbClr val="2A07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98DCB-4ED4-41E1-9363-44B55E458DB2}" type="datetime1">
              <a:rPr lang="ru-RU" smtClean="0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3644-4942-4848-B58D-3F54DFCF95F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 топ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𝑦 = 2𝑥 – 3,  𝑦 = 2𝑥 + 1,   𝑦 = 𝑥 + 3,  𝑦 = 𝑥 + 1, 𝑦 = −0,5𝑥 + 2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ІІ топ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𝑦 = 2𝑥 – 10,  𝑦 = 2𝑥 + 9,   𝑦 =-5 𝑥 + 6,  𝑦 = -5𝑥 , 𝑦 = 7+2,3 𝑥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ІІІ топ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𝑦 = 1,5 – 4𝑥,  𝑦 = -4𝑥 + 3,   𝑦 =-3 𝑥 + 4,  𝑦 = -3𝑥 , 𝑦 = 5+0,5 𝑥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ІV топ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𝑦 = 0,2𝑥 – 2,  𝑦 = 0,2𝑥 + 3,   𝑦 =-3 𝑥 + 6,  𝑦 = -3𝑥 , 𝑦 = 10 𝑥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2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2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12. математика</Template>
  <TotalTime>4941</TotalTime>
  <Words>309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нач.школа 12. математика</vt:lpstr>
      <vt:lpstr>Сызықтық функциялардың графиктерінің өзара орналасуы</vt:lpstr>
      <vt:lpstr>«Қар кесегі» әдісі</vt:lpstr>
      <vt:lpstr> Үй тапсырмасын тексеру: 23.9 Дескриптор:  -Формуламен берілген функциялардың графиктерін бір координаталар жазықтығына салады  </vt:lpstr>
      <vt:lpstr>Оқу мақсаты: </vt:lpstr>
      <vt:lpstr>Слайд 5</vt:lpstr>
      <vt:lpstr>Слайд 6</vt:lpstr>
      <vt:lpstr>   7.4.1.8 сызықтық функция графиктерінің өзара орналасуы олардың коэффициенттеріне тәуелді болатынын негіздеуге арналған тапсырмалар      ( жұппен  жұмыс) </vt:lpstr>
      <vt:lpstr>Слайд 8</vt:lpstr>
      <vt:lpstr>Топпен жұмыс</vt:lpstr>
      <vt:lpstr>Слайд 10</vt:lpstr>
      <vt:lpstr>Сәйкестендіріңіз</vt:lpstr>
      <vt:lpstr>Сәйкестендіріңіз</vt:lpstr>
      <vt:lpstr>             Тақырып бойынша білімдерін жинақтауға арналған тест                                                        тапсырмалары  Сызықтық функцияның графигі –   А) түзу                В) парабола                 С) қисық сызық Кез келген y=kx+b функциясының графигі ... нүктесі арқылы өтеді А) (0; 2)              В) (0; b)                            С) (1; 0) y= -5x+2функциясының графигі келесі функцияның графигімен қиылысады  А) y= -5x-2 В) y= -2x+5 С) y= 2-5x y= -5x+2 функциясының графигі келесі функцияның графигіне параллель болады А) y= -5x-2 В) y= -2x+5 С) y= 2-5x  </vt:lpstr>
      <vt:lpstr> Үйге тапсырма: №23.11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dc:description>http://aida.ucoz.ru</dc:description>
  <cp:lastModifiedBy>Lanos</cp:lastModifiedBy>
  <cp:revision>62</cp:revision>
  <dcterms:created xsi:type="dcterms:W3CDTF">2010-09-24T19:32:29Z</dcterms:created>
  <dcterms:modified xsi:type="dcterms:W3CDTF">2019-11-21T07:22:25Z</dcterms:modified>
</cp:coreProperties>
</file>