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59" r:id="rId4"/>
    <p:sldId id="262" r:id="rId5"/>
    <p:sldId id="263" r:id="rId6"/>
    <p:sldId id="275" r:id="rId7"/>
    <p:sldId id="276" r:id="rId8"/>
    <p:sldId id="264" r:id="rId9"/>
    <p:sldId id="261" r:id="rId10"/>
    <p:sldId id="269" r:id="rId11"/>
    <p:sldId id="270" r:id="rId12"/>
    <p:sldId id="274" r:id="rId13"/>
    <p:sldId id="271" r:id="rId14"/>
    <p:sldId id="265" r:id="rId15"/>
    <p:sldId id="267" r:id="rId16"/>
    <p:sldId id="278" r:id="rId17"/>
    <p:sldId id="27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BFBEF-DB5F-41F3-96A5-08B1B308F3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4BA3B-F908-4E2B-86C8-59C7DD8385A8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Ыбырай Алтынсарин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694B9-BD07-405D-879B-F2F3C8893E43}" type="parTrans" cxnId="{AFDE3D0F-7CE0-4DA9-8FF7-957ADF255D9F}">
      <dgm:prSet/>
      <dgm:spPr/>
      <dgm:t>
        <a:bodyPr/>
        <a:lstStyle/>
        <a:p>
          <a:pPr algn="ctr"/>
          <a:endParaRPr lang="ru-RU"/>
        </a:p>
      </dgm:t>
    </dgm:pt>
    <dgm:pt modelId="{85B84833-5043-4627-B3B2-2DA74994EE32}" type="sibTrans" cxnId="{AFDE3D0F-7CE0-4DA9-8FF7-957ADF255D9F}">
      <dgm:prSet/>
      <dgm:spPr/>
      <dgm:t>
        <a:bodyPr/>
        <a:lstStyle/>
        <a:p>
          <a:pPr algn="ctr"/>
          <a:endParaRPr lang="ru-RU"/>
        </a:p>
      </dgm:t>
    </dgm:pt>
    <dgm:pt modelId="{940155A2-6E6F-4F8F-ACC5-71EBBDAF3EF0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көрнекті</a:t>
          </a:r>
          <a:r>
            <a:rPr lang="ru-RU" sz="2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ағартушы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04E74-E510-4B54-97EF-ED389C0BBA6A}" type="parTrans" cxnId="{CBEAC2AC-94DE-4D3A-A953-16561701211C}">
      <dgm:prSet/>
      <dgm:spPr/>
      <dgm:t>
        <a:bodyPr/>
        <a:lstStyle/>
        <a:p>
          <a:pPr algn="ctr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ADAA7-F72F-4CBF-9B67-D2039C796FDB}" type="sibTrans" cxnId="{CBEAC2AC-94DE-4D3A-A953-16561701211C}">
      <dgm:prSet/>
      <dgm:spPr/>
      <dgm:t>
        <a:bodyPr/>
        <a:lstStyle/>
        <a:p>
          <a:pPr algn="ctr"/>
          <a:endParaRPr lang="ru-RU"/>
        </a:p>
      </dgm:t>
    </dgm:pt>
    <dgm:pt modelId="{07A9D6AC-F871-40D9-A7FA-295C1E295D62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жазушы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98179-3919-48A5-8608-013000F834EC}" type="parTrans" cxnId="{B81AD8DC-3D95-40EF-BD55-78911228F930}">
      <dgm:prSet/>
      <dgm:spPr/>
      <dgm:t>
        <a:bodyPr/>
        <a:lstStyle/>
        <a:p>
          <a:pPr algn="ctr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0FB7E-72D4-4B80-A026-CB4246BAA5A6}" type="sibTrans" cxnId="{B81AD8DC-3D95-40EF-BD55-78911228F930}">
      <dgm:prSet/>
      <dgm:spPr/>
      <dgm:t>
        <a:bodyPr/>
        <a:lstStyle/>
        <a:p>
          <a:pPr algn="ctr"/>
          <a:endParaRPr lang="ru-RU"/>
        </a:p>
      </dgm:t>
    </dgm:pt>
    <dgm:pt modelId="{6CDACE8D-16C8-489D-B9A8-B63D362A1E33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CA00E-83A7-47DA-B543-0EF266B6D2B7}" type="parTrans" cxnId="{41BF1752-6BAB-4347-8B94-606B2D5184DF}">
      <dgm:prSet/>
      <dgm:spPr/>
      <dgm:t>
        <a:bodyPr/>
        <a:lstStyle/>
        <a:p>
          <a:pPr algn="ctr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9F4DF-B975-4331-8B47-D6BBB011DDA4}" type="sibTrans" cxnId="{41BF1752-6BAB-4347-8B94-606B2D5184DF}">
      <dgm:prSet/>
      <dgm:spPr/>
      <dgm:t>
        <a:bodyPr/>
        <a:lstStyle/>
        <a:p>
          <a:pPr algn="ctr"/>
          <a:endParaRPr lang="ru-RU"/>
        </a:p>
      </dgm:t>
    </dgm:pt>
    <dgm:pt modelId="{76A6D2FA-0DE9-4CFD-90E5-4A47DE3289D4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r>
            <a:rPr lang="ru-RU" sz="2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қайраткері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A2225-4B52-4035-A774-52F48A79F4C0}" type="parTrans" cxnId="{8E41E823-DCD8-4E57-B008-D8DFA47CDC68}">
      <dgm:prSet/>
      <dgm:spPr/>
      <dgm:t>
        <a:bodyPr/>
        <a:lstStyle/>
        <a:p>
          <a:pPr algn="ctr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ACCF6-9E74-483D-8AC5-0082C2C007ED}" type="sibTrans" cxnId="{8E41E823-DCD8-4E57-B008-D8DFA47CDC68}">
      <dgm:prSet/>
      <dgm:spPr/>
      <dgm:t>
        <a:bodyPr/>
        <a:lstStyle/>
        <a:p>
          <a:pPr algn="ctr"/>
          <a:endParaRPr lang="ru-RU"/>
        </a:p>
      </dgm:t>
    </dgm:pt>
    <dgm:pt modelId="{4AE87B65-90A4-48F0-95CB-9260C98FBFBA}" type="pres">
      <dgm:prSet presAssocID="{C50BFBEF-DB5F-41F3-96A5-08B1B308F3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158C99-A8C4-4E79-9A82-43540F655959}" type="pres">
      <dgm:prSet presAssocID="{F734BA3B-F908-4E2B-86C8-59C7DD8385A8}" presName="hierRoot1" presStyleCnt="0">
        <dgm:presLayoutVars>
          <dgm:hierBranch val="init"/>
        </dgm:presLayoutVars>
      </dgm:prSet>
      <dgm:spPr/>
    </dgm:pt>
    <dgm:pt modelId="{DD9DE5AC-635C-4C4F-BD73-061377F64ABD}" type="pres">
      <dgm:prSet presAssocID="{F734BA3B-F908-4E2B-86C8-59C7DD8385A8}" presName="rootComposite1" presStyleCnt="0"/>
      <dgm:spPr/>
    </dgm:pt>
    <dgm:pt modelId="{978A0E5A-7B33-4E20-9489-C5670CBD5D20}" type="pres">
      <dgm:prSet presAssocID="{F734BA3B-F908-4E2B-86C8-59C7DD8385A8}" presName="rootText1" presStyleLbl="node0" presStyleIdx="0" presStyleCnt="1" custScaleX="161614" custScaleY="142000" custLinFactNeighborX="-4639" custLinFactNeighborY="-27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93554-9583-4EB1-A7CA-758204D4B3F8}" type="pres">
      <dgm:prSet presAssocID="{F734BA3B-F908-4E2B-86C8-59C7DD8385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93B3A15-E3C5-459F-9190-8F097B1CB7B4}" type="pres">
      <dgm:prSet presAssocID="{F734BA3B-F908-4E2B-86C8-59C7DD8385A8}" presName="hierChild2" presStyleCnt="0"/>
      <dgm:spPr/>
    </dgm:pt>
    <dgm:pt modelId="{B7E79C18-6FA5-4C79-9744-AA79EF51DBBC}" type="pres">
      <dgm:prSet presAssocID="{1B404E74-E510-4B54-97EF-ED389C0BBA6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2BCC29F-D05C-4DB6-9706-BAE53A82B1E7}" type="pres">
      <dgm:prSet presAssocID="{940155A2-6E6F-4F8F-ACC5-71EBBDAF3EF0}" presName="hierRoot2" presStyleCnt="0">
        <dgm:presLayoutVars>
          <dgm:hierBranch val="init"/>
        </dgm:presLayoutVars>
      </dgm:prSet>
      <dgm:spPr/>
    </dgm:pt>
    <dgm:pt modelId="{C87467DD-1D1B-448E-A045-C4E3AEF68716}" type="pres">
      <dgm:prSet presAssocID="{940155A2-6E6F-4F8F-ACC5-71EBBDAF3EF0}" presName="rootComposite" presStyleCnt="0"/>
      <dgm:spPr/>
    </dgm:pt>
    <dgm:pt modelId="{9A6428DF-A4D5-4676-9D38-7E7F41DB9A2E}" type="pres">
      <dgm:prSet presAssocID="{940155A2-6E6F-4F8F-ACC5-71EBBDAF3EF0}" presName="rootText" presStyleLbl="node2" presStyleIdx="0" presStyleCnt="4" custScaleX="157226" custScaleY="167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0F2F0-6137-4561-92F3-D368351D56D4}" type="pres">
      <dgm:prSet presAssocID="{940155A2-6E6F-4F8F-ACC5-71EBBDAF3EF0}" presName="rootConnector" presStyleLbl="node2" presStyleIdx="0" presStyleCnt="4"/>
      <dgm:spPr/>
      <dgm:t>
        <a:bodyPr/>
        <a:lstStyle/>
        <a:p>
          <a:endParaRPr lang="ru-RU"/>
        </a:p>
      </dgm:t>
    </dgm:pt>
    <dgm:pt modelId="{F7ADC27B-5113-4DF4-8D61-5632DBF75366}" type="pres">
      <dgm:prSet presAssocID="{940155A2-6E6F-4F8F-ACC5-71EBBDAF3EF0}" presName="hierChild4" presStyleCnt="0"/>
      <dgm:spPr/>
    </dgm:pt>
    <dgm:pt modelId="{88FE7207-5EE2-452D-AB36-DF8EFC5CB7F0}" type="pres">
      <dgm:prSet presAssocID="{940155A2-6E6F-4F8F-ACC5-71EBBDAF3EF0}" presName="hierChild5" presStyleCnt="0"/>
      <dgm:spPr/>
    </dgm:pt>
    <dgm:pt modelId="{758954CD-E2A0-4594-8596-7609A4FF4F53}" type="pres">
      <dgm:prSet presAssocID="{1F898179-3919-48A5-8608-013000F834E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D4986EE-915E-4B5C-973E-1E25A10A7552}" type="pres">
      <dgm:prSet presAssocID="{07A9D6AC-F871-40D9-A7FA-295C1E295D62}" presName="hierRoot2" presStyleCnt="0">
        <dgm:presLayoutVars>
          <dgm:hierBranch val="init"/>
        </dgm:presLayoutVars>
      </dgm:prSet>
      <dgm:spPr/>
    </dgm:pt>
    <dgm:pt modelId="{7A9AC840-FDF6-4F20-A387-9FFC31398A21}" type="pres">
      <dgm:prSet presAssocID="{07A9D6AC-F871-40D9-A7FA-295C1E295D62}" presName="rootComposite" presStyleCnt="0"/>
      <dgm:spPr/>
    </dgm:pt>
    <dgm:pt modelId="{CD593C4D-7B79-4230-8AE8-F975EF2D1F85}" type="pres">
      <dgm:prSet presAssocID="{07A9D6AC-F871-40D9-A7FA-295C1E295D6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C331C-81D7-4769-AE30-8D7FCEF55906}" type="pres">
      <dgm:prSet presAssocID="{07A9D6AC-F871-40D9-A7FA-295C1E295D62}" presName="rootConnector" presStyleLbl="node2" presStyleIdx="1" presStyleCnt="4"/>
      <dgm:spPr/>
      <dgm:t>
        <a:bodyPr/>
        <a:lstStyle/>
        <a:p>
          <a:endParaRPr lang="ru-RU"/>
        </a:p>
      </dgm:t>
    </dgm:pt>
    <dgm:pt modelId="{3BBABBFA-AE9B-4734-86F9-B5E860F525A8}" type="pres">
      <dgm:prSet presAssocID="{07A9D6AC-F871-40D9-A7FA-295C1E295D62}" presName="hierChild4" presStyleCnt="0"/>
      <dgm:spPr/>
    </dgm:pt>
    <dgm:pt modelId="{C96BCD69-3EDB-4424-8E2A-8B5C367794E6}" type="pres">
      <dgm:prSet presAssocID="{07A9D6AC-F871-40D9-A7FA-295C1E295D62}" presName="hierChild5" presStyleCnt="0"/>
      <dgm:spPr/>
    </dgm:pt>
    <dgm:pt modelId="{7001A6FD-077B-4789-AFC4-679EC66B81AD}" type="pres">
      <dgm:prSet presAssocID="{272CA00E-83A7-47DA-B543-0EF266B6D2B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8617030-F4DF-408A-90B2-9F1062B90FD7}" type="pres">
      <dgm:prSet presAssocID="{6CDACE8D-16C8-489D-B9A8-B63D362A1E33}" presName="hierRoot2" presStyleCnt="0">
        <dgm:presLayoutVars>
          <dgm:hierBranch val="init"/>
        </dgm:presLayoutVars>
      </dgm:prSet>
      <dgm:spPr/>
    </dgm:pt>
    <dgm:pt modelId="{BD17DB49-0D6E-494F-BE7D-1C765CA7D49C}" type="pres">
      <dgm:prSet presAssocID="{6CDACE8D-16C8-489D-B9A8-B63D362A1E33}" presName="rootComposite" presStyleCnt="0"/>
      <dgm:spPr/>
    </dgm:pt>
    <dgm:pt modelId="{D407B05A-6FFA-4A7B-A084-E6AEACE1420F}" type="pres">
      <dgm:prSet presAssocID="{6CDACE8D-16C8-489D-B9A8-B63D362A1E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0C34A-195C-4599-9B31-0135F27540A2}" type="pres">
      <dgm:prSet presAssocID="{6CDACE8D-16C8-489D-B9A8-B63D362A1E33}" presName="rootConnector" presStyleLbl="node2" presStyleIdx="2" presStyleCnt="4"/>
      <dgm:spPr/>
      <dgm:t>
        <a:bodyPr/>
        <a:lstStyle/>
        <a:p>
          <a:endParaRPr lang="ru-RU"/>
        </a:p>
      </dgm:t>
    </dgm:pt>
    <dgm:pt modelId="{0D496947-F84D-4191-B2EB-FA28E49E17F7}" type="pres">
      <dgm:prSet presAssocID="{6CDACE8D-16C8-489D-B9A8-B63D362A1E33}" presName="hierChild4" presStyleCnt="0"/>
      <dgm:spPr/>
    </dgm:pt>
    <dgm:pt modelId="{CE6D302B-F9C7-4661-AFC9-1FB32722B393}" type="pres">
      <dgm:prSet presAssocID="{6CDACE8D-16C8-489D-B9A8-B63D362A1E33}" presName="hierChild5" presStyleCnt="0"/>
      <dgm:spPr/>
    </dgm:pt>
    <dgm:pt modelId="{18D55D64-0EDB-4EDB-A242-274114E74403}" type="pres">
      <dgm:prSet presAssocID="{3C0A2225-4B52-4035-A774-52F48A79F4C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BEEEF02-B41B-4083-A7C9-22F4A0F69A57}" type="pres">
      <dgm:prSet presAssocID="{76A6D2FA-0DE9-4CFD-90E5-4A47DE3289D4}" presName="hierRoot2" presStyleCnt="0">
        <dgm:presLayoutVars>
          <dgm:hierBranch val="init"/>
        </dgm:presLayoutVars>
      </dgm:prSet>
      <dgm:spPr/>
    </dgm:pt>
    <dgm:pt modelId="{01B480DB-FD68-4E63-95A7-DC661F5B7FE4}" type="pres">
      <dgm:prSet presAssocID="{76A6D2FA-0DE9-4CFD-90E5-4A47DE3289D4}" presName="rootComposite" presStyleCnt="0"/>
      <dgm:spPr/>
    </dgm:pt>
    <dgm:pt modelId="{DF620D8F-4FC0-4AB9-BC69-BFE4459016C3}" type="pres">
      <dgm:prSet presAssocID="{76A6D2FA-0DE9-4CFD-90E5-4A47DE3289D4}" presName="rootText" presStyleLbl="node2" presStyleIdx="3" presStyleCnt="4" custScaleX="166434" custScaleY="173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BEDEC-BD24-4C3F-B8B4-22BCA9403257}" type="pres">
      <dgm:prSet presAssocID="{76A6D2FA-0DE9-4CFD-90E5-4A47DE3289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42C5CA66-A15A-4EBB-8F17-69713F878F55}" type="pres">
      <dgm:prSet presAssocID="{76A6D2FA-0DE9-4CFD-90E5-4A47DE3289D4}" presName="hierChild4" presStyleCnt="0"/>
      <dgm:spPr/>
    </dgm:pt>
    <dgm:pt modelId="{879A3ADB-6D73-4861-B717-C70C0DAEC318}" type="pres">
      <dgm:prSet presAssocID="{76A6D2FA-0DE9-4CFD-90E5-4A47DE3289D4}" presName="hierChild5" presStyleCnt="0"/>
      <dgm:spPr/>
    </dgm:pt>
    <dgm:pt modelId="{11214B37-827E-4C15-96A8-85CA4E5A2452}" type="pres">
      <dgm:prSet presAssocID="{F734BA3B-F908-4E2B-86C8-59C7DD8385A8}" presName="hierChild3" presStyleCnt="0"/>
      <dgm:spPr/>
    </dgm:pt>
  </dgm:ptLst>
  <dgm:cxnLst>
    <dgm:cxn modelId="{2AF162A3-47AB-4E97-8508-0CF924805CA3}" type="presOf" srcId="{272CA00E-83A7-47DA-B543-0EF266B6D2B7}" destId="{7001A6FD-077B-4789-AFC4-679EC66B81AD}" srcOrd="0" destOrd="0" presId="urn:microsoft.com/office/officeart/2005/8/layout/orgChart1"/>
    <dgm:cxn modelId="{B0BDEB0C-B3CD-4798-806E-AC13F08F17C5}" type="presOf" srcId="{6CDACE8D-16C8-489D-B9A8-B63D362A1E33}" destId="{D407B05A-6FFA-4A7B-A084-E6AEACE1420F}" srcOrd="0" destOrd="0" presId="urn:microsoft.com/office/officeart/2005/8/layout/orgChart1"/>
    <dgm:cxn modelId="{41BF1752-6BAB-4347-8B94-606B2D5184DF}" srcId="{F734BA3B-F908-4E2B-86C8-59C7DD8385A8}" destId="{6CDACE8D-16C8-489D-B9A8-B63D362A1E33}" srcOrd="2" destOrd="0" parTransId="{272CA00E-83A7-47DA-B543-0EF266B6D2B7}" sibTransId="{8F49F4DF-B975-4331-8B47-D6BBB011DDA4}"/>
    <dgm:cxn modelId="{55B66428-DA6F-48F1-8CF6-320522D5856F}" type="presOf" srcId="{1B404E74-E510-4B54-97EF-ED389C0BBA6A}" destId="{B7E79C18-6FA5-4C79-9744-AA79EF51DBBC}" srcOrd="0" destOrd="0" presId="urn:microsoft.com/office/officeart/2005/8/layout/orgChart1"/>
    <dgm:cxn modelId="{B81AD8DC-3D95-40EF-BD55-78911228F930}" srcId="{F734BA3B-F908-4E2B-86C8-59C7DD8385A8}" destId="{07A9D6AC-F871-40D9-A7FA-295C1E295D62}" srcOrd="1" destOrd="0" parTransId="{1F898179-3919-48A5-8608-013000F834EC}" sibTransId="{9750FB7E-72D4-4B80-A026-CB4246BAA5A6}"/>
    <dgm:cxn modelId="{4022D075-A098-4CC8-AF6C-FD9E88D73AA3}" type="presOf" srcId="{940155A2-6E6F-4F8F-ACC5-71EBBDAF3EF0}" destId="{A750F2F0-6137-4561-92F3-D368351D56D4}" srcOrd="1" destOrd="0" presId="urn:microsoft.com/office/officeart/2005/8/layout/orgChart1"/>
    <dgm:cxn modelId="{FD125F1B-12B0-46E5-99EE-6BBA1C24591F}" type="presOf" srcId="{940155A2-6E6F-4F8F-ACC5-71EBBDAF3EF0}" destId="{9A6428DF-A4D5-4676-9D38-7E7F41DB9A2E}" srcOrd="0" destOrd="0" presId="urn:microsoft.com/office/officeart/2005/8/layout/orgChart1"/>
    <dgm:cxn modelId="{D7E03DED-4442-4B29-8F44-B78241A869B4}" type="presOf" srcId="{F734BA3B-F908-4E2B-86C8-59C7DD8385A8}" destId="{978A0E5A-7B33-4E20-9489-C5670CBD5D20}" srcOrd="0" destOrd="0" presId="urn:microsoft.com/office/officeart/2005/8/layout/orgChart1"/>
    <dgm:cxn modelId="{2B676F7C-485F-4320-A048-27E9F0E4EEB1}" type="presOf" srcId="{6CDACE8D-16C8-489D-B9A8-B63D362A1E33}" destId="{5CD0C34A-195C-4599-9B31-0135F27540A2}" srcOrd="1" destOrd="0" presId="urn:microsoft.com/office/officeart/2005/8/layout/orgChart1"/>
    <dgm:cxn modelId="{AFDE3D0F-7CE0-4DA9-8FF7-957ADF255D9F}" srcId="{C50BFBEF-DB5F-41F3-96A5-08B1B308F30B}" destId="{F734BA3B-F908-4E2B-86C8-59C7DD8385A8}" srcOrd="0" destOrd="0" parTransId="{9CC694B9-BD07-405D-879B-F2F3C8893E43}" sibTransId="{85B84833-5043-4627-B3B2-2DA74994EE32}"/>
    <dgm:cxn modelId="{86DFE4FB-EE6D-4E72-A9EA-EF3D71077B3C}" type="presOf" srcId="{C50BFBEF-DB5F-41F3-96A5-08B1B308F30B}" destId="{4AE87B65-90A4-48F0-95CB-9260C98FBFBA}" srcOrd="0" destOrd="0" presId="urn:microsoft.com/office/officeart/2005/8/layout/orgChart1"/>
    <dgm:cxn modelId="{2C002F9B-3A2D-4886-BA33-EB79397FF8F8}" type="presOf" srcId="{F734BA3B-F908-4E2B-86C8-59C7DD8385A8}" destId="{BDE93554-9583-4EB1-A7CA-758204D4B3F8}" srcOrd="1" destOrd="0" presId="urn:microsoft.com/office/officeart/2005/8/layout/orgChart1"/>
    <dgm:cxn modelId="{EFEE794A-9684-41E3-8D93-ED646E5BFF96}" type="presOf" srcId="{1F898179-3919-48A5-8608-013000F834EC}" destId="{758954CD-E2A0-4594-8596-7609A4FF4F53}" srcOrd="0" destOrd="0" presId="urn:microsoft.com/office/officeart/2005/8/layout/orgChart1"/>
    <dgm:cxn modelId="{CBEAC2AC-94DE-4D3A-A953-16561701211C}" srcId="{F734BA3B-F908-4E2B-86C8-59C7DD8385A8}" destId="{940155A2-6E6F-4F8F-ACC5-71EBBDAF3EF0}" srcOrd="0" destOrd="0" parTransId="{1B404E74-E510-4B54-97EF-ED389C0BBA6A}" sibTransId="{D2EADAA7-F72F-4CBF-9B67-D2039C796FDB}"/>
    <dgm:cxn modelId="{CA5136FA-D334-4F9C-A6FF-50F8333E6F84}" type="presOf" srcId="{07A9D6AC-F871-40D9-A7FA-295C1E295D62}" destId="{60DC331C-81D7-4769-AE30-8D7FCEF55906}" srcOrd="1" destOrd="0" presId="urn:microsoft.com/office/officeart/2005/8/layout/orgChart1"/>
    <dgm:cxn modelId="{267F6F03-207A-4BB2-9270-8ECC8F698B0B}" type="presOf" srcId="{3C0A2225-4B52-4035-A774-52F48A79F4C0}" destId="{18D55D64-0EDB-4EDB-A242-274114E74403}" srcOrd="0" destOrd="0" presId="urn:microsoft.com/office/officeart/2005/8/layout/orgChart1"/>
    <dgm:cxn modelId="{8E41E823-DCD8-4E57-B008-D8DFA47CDC68}" srcId="{F734BA3B-F908-4E2B-86C8-59C7DD8385A8}" destId="{76A6D2FA-0DE9-4CFD-90E5-4A47DE3289D4}" srcOrd="3" destOrd="0" parTransId="{3C0A2225-4B52-4035-A774-52F48A79F4C0}" sibTransId="{CD0ACCF6-9E74-483D-8AC5-0082C2C007ED}"/>
    <dgm:cxn modelId="{3CFE249C-0FE9-45CF-9BD6-B546F225DDFD}" type="presOf" srcId="{07A9D6AC-F871-40D9-A7FA-295C1E295D62}" destId="{CD593C4D-7B79-4230-8AE8-F975EF2D1F85}" srcOrd="0" destOrd="0" presId="urn:microsoft.com/office/officeart/2005/8/layout/orgChart1"/>
    <dgm:cxn modelId="{8415233D-5649-4BDD-8AC6-F6234DE1A74F}" type="presOf" srcId="{76A6D2FA-0DE9-4CFD-90E5-4A47DE3289D4}" destId="{DF620D8F-4FC0-4AB9-BC69-BFE4459016C3}" srcOrd="0" destOrd="0" presId="urn:microsoft.com/office/officeart/2005/8/layout/orgChart1"/>
    <dgm:cxn modelId="{A4CBBDD2-1BC8-482C-A497-8AC59FA710BE}" type="presOf" srcId="{76A6D2FA-0DE9-4CFD-90E5-4A47DE3289D4}" destId="{EDEBEDEC-BD24-4C3F-B8B4-22BCA9403257}" srcOrd="1" destOrd="0" presId="urn:microsoft.com/office/officeart/2005/8/layout/orgChart1"/>
    <dgm:cxn modelId="{E219F6A5-0D7C-4D54-A32B-630690061D0D}" type="presParOf" srcId="{4AE87B65-90A4-48F0-95CB-9260C98FBFBA}" destId="{34158C99-A8C4-4E79-9A82-43540F655959}" srcOrd="0" destOrd="0" presId="urn:microsoft.com/office/officeart/2005/8/layout/orgChart1"/>
    <dgm:cxn modelId="{B683BA0D-DE15-445A-9092-CAE725537789}" type="presParOf" srcId="{34158C99-A8C4-4E79-9A82-43540F655959}" destId="{DD9DE5AC-635C-4C4F-BD73-061377F64ABD}" srcOrd="0" destOrd="0" presId="urn:microsoft.com/office/officeart/2005/8/layout/orgChart1"/>
    <dgm:cxn modelId="{AFC4546E-1441-4387-B5C9-C25CD4E9D75F}" type="presParOf" srcId="{DD9DE5AC-635C-4C4F-BD73-061377F64ABD}" destId="{978A0E5A-7B33-4E20-9489-C5670CBD5D20}" srcOrd="0" destOrd="0" presId="urn:microsoft.com/office/officeart/2005/8/layout/orgChart1"/>
    <dgm:cxn modelId="{5392901D-BA1E-44ED-9309-FAEAC135E2D2}" type="presParOf" srcId="{DD9DE5AC-635C-4C4F-BD73-061377F64ABD}" destId="{BDE93554-9583-4EB1-A7CA-758204D4B3F8}" srcOrd="1" destOrd="0" presId="urn:microsoft.com/office/officeart/2005/8/layout/orgChart1"/>
    <dgm:cxn modelId="{A79661FE-31C9-4C80-83CC-EE7D3C43B6F3}" type="presParOf" srcId="{34158C99-A8C4-4E79-9A82-43540F655959}" destId="{793B3A15-E3C5-459F-9190-8F097B1CB7B4}" srcOrd="1" destOrd="0" presId="urn:microsoft.com/office/officeart/2005/8/layout/orgChart1"/>
    <dgm:cxn modelId="{009B6A01-D9D4-4345-9FE1-EDC631D36A4F}" type="presParOf" srcId="{793B3A15-E3C5-459F-9190-8F097B1CB7B4}" destId="{B7E79C18-6FA5-4C79-9744-AA79EF51DBBC}" srcOrd="0" destOrd="0" presId="urn:microsoft.com/office/officeart/2005/8/layout/orgChart1"/>
    <dgm:cxn modelId="{D0EC6DE3-9D0A-4719-BC0B-F18EFA64210F}" type="presParOf" srcId="{793B3A15-E3C5-459F-9190-8F097B1CB7B4}" destId="{22BCC29F-D05C-4DB6-9706-BAE53A82B1E7}" srcOrd="1" destOrd="0" presId="urn:microsoft.com/office/officeart/2005/8/layout/orgChart1"/>
    <dgm:cxn modelId="{67EAAD14-5863-4BDA-9F65-2AFA657AFD07}" type="presParOf" srcId="{22BCC29F-D05C-4DB6-9706-BAE53A82B1E7}" destId="{C87467DD-1D1B-448E-A045-C4E3AEF68716}" srcOrd="0" destOrd="0" presId="urn:microsoft.com/office/officeart/2005/8/layout/orgChart1"/>
    <dgm:cxn modelId="{CAEDD0C3-5A99-41EE-9643-032DB2BD8480}" type="presParOf" srcId="{C87467DD-1D1B-448E-A045-C4E3AEF68716}" destId="{9A6428DF-A4D5-4676-9D38-7E7F41DB9A2E}" srcOrd="0" destOrd="0" presId="urn:microsoft.com/office/officeart/2005/8/layout/orgChart1"/>
    <dgm:cxn modelId="{660E7FED-4439-403D-9761-0ED62C918BDB}" type="presParOf" srcId="{C87467DD-1D1B-448E-A045-C4E3AEF68716}" destId="{A750F2F0-6137-4561-92F3-D368351D56D4}" srcOrd="1" destOrd="0" presId="urn:microsoft.com/office/officeart/2005/8/layout/orgChart1"/>
    <dgm:cxn modelId="{DD7B7C78-5F40-4DE8-B507-34393C5BEB96}" type="presParOf" srcId="{22BCC29F-D05C-4DB6-9706-BAE53A82B1E7}" destId="{F7ADC27B-5113-4DF4-8D61-5632DBF75366}" srcOrd="1" destOrd="0" presId="urn:microsoft.com/office/officeart/2005/8/layout/orgChart1"/>
    <dgm:cxn modelId="{F8501349-41BA-4B46-9F5A-0C7E88D85987}" type="presParOf" srcId="{22BCC29F-D05C-4DB6-9706-BAE53A82B1E7}" destId="{88FE7207-5EE2-452D-AB36-DF8EFC5CB7F0}" srcOrd="2" destOrd="0" presId="urn:microsoft.com/office/officeart/2005/8/layout/orgChart1"/>
    <dgm:cxn modelId="{1C21B56D-6E76-4A9D-BA5E-A2B0EDCECF0A}" type="presParOf" srcId="{793B3A15-E3C5-459F-9190-8F097B1CB7B4}" destId="{758954CD-E2A0-4594-8596-7609A4FF4F53}" srcOrd="2" destOrd="0" presId="urn:microsoft.com/office/officeart/2005/8/layout/orgChart1"/>
    <dgm:cxn modelId="{5A69742B-9A24-4A3A-9901-9AC76CD2E62B}" type="presParOf" srcId="{793B3A15-E3C5-459F-9190-8F097B1CB7B4}" destId="{4D4986EE-915E-4B5C-973E-1E25A10A7552}" srcOrd="3" destOrd="0" presId="urn:microsoft.com/office/officeart/2005/8/layout/orgChart1"/>
    <dgm:cxn modelId="{9EC78354-6736-4770-A4B5-31575DCE9A2B}" type="presParOf" srcId="{4D4986EE-915E-4B5C-973E-1E25A10A7552}" destId="{7A9AC840-FDF6-4F20-A387-9FFC31398A21}" srcOrd="0" destOrd="0" presId="urn:microsoft.com/office/officeart/2005/8/layout/orgChart1"/>
    <dgm:cxn modelId="{C7378349-5B75-4FF4-B9FD-22717CE388DB}" type="presParOf" srcId="{7A9AC840-FDF6-4F20-A387-9FFC31398A21}" destId="{CD593C4D-7B79-4230-8AE8-F975EF2D1F85}" srcOrd="0" destOrd="0" presId="urn:microsoft.com/office/officeart/2005/8/layout/orgChart1"/>
    <dgm:cxn modelId="{4FB40968-FF13-470C-B017-2BC1153F959E}" type="presParOf" srcId="{7A9AC840-FDF6-4F20-A387-9FFC31398A21}" destId="{60DC331C-81D7-4769-AE30-8D7FCEF55906}" srcOrd="1" destOrd="0" presId="urn:microsoft.com/office/officeart/2005/8/layout/orgChart1"/>
    <dgm:cxn modelId="{033887C9-C7A2-43E4-A52A-C1DB4E4845C2}" type="presParOf" srcId="{4D4986EE-915E-4B5C-973E-1E25A10A7552}" destId="{3BBABBFA-AE9B-4734-86F9-B5E860F525A8}" srcOrd="1" destOrd="0" presId="urn:microsoft.com/office/officeart/2005/8/layout/orgChart1"/>
    <dgm:cxn modelId="{4132753D-425E-4FC0-836B-2A9B2701564A}" type="presParOf" srcId="{4D4986EE-915E-4B5C-973E-1E25A10A7552}" destId="{C96BCD69-3EDB-4424-8E2A-8B5C367794E6}" srcOrd="2" destOrd="0" presId="urn:microsoft.com/office/officeart/2005/8/layout/orgChart1"/>
    <dgm:cxn modelId="{3D6D4C47-5846-4E22-95F2-64C27C7CC559}" type="presParOf" srcId="{793B3A15-E3C5-459F-9190-8F097B1CB7B4}" destId="{7001A6FD-077B-4789-AFC4-679EC66B81AD}" srcOrd="4" destOrd="0" presId="urn:microsoft.com/office/officeart/2005/8/layout/orgChart1"/>
    <dgm:cxn modelId="{93EB8F11-2FC0-4F97-B8DD-9D8F2AEE7A3C}" type="presParOf" srcId="{793B3A15-E3C5-459F-9190-8F097B1CB7B4}" destId="{D8617030-F4DF-408A-90B2-9F1062B90FD7}" srcOrd="5" destOrd="0" presId="urn:microsoft.com/office/officeart/2005/8/layout/orgChart1"/>
    <dgm:cxn modelId="{2088CFFE-38CF-4C35-B125-C97A986F8FB4}" type="presParOf" srcId="{D8617030-F4DF-408A-90B2-9F1062B90FD7}" destId="{BD17DB49-0D6E-494F-BE7D-1C765CA7D49C}" srcOrd="0" destOrd="0" presId="urn:microsoft.com/office/officeart/2005/8/layout/orgChart1"/>
    <dgm:cxn modelId="{0EA57453-1249-4F82-873F-F6C3CC575B1A}" type="presParOf" srcId="{BD17DB49-0D6E-494F-BE7D-1C765CA7D49C}" destId="{D407B05A-6FFA-4A7B-A084-E6AEACE1420F}" srcOrd="0" destOrd="0" presId="urn:microsoft.com/office/officeart/2005/8/layout/orgChart1"/>
    <dgm:cxn modelId="{F9C9907C-B693-476C-81CC-AF4A89CE3442}" type="presParOf" srcId="{BD17DB49-0D6E-494F-BE7D-1C765CA7D49C}" destId="{5CD0C34A-195C-4599-9B31-0135F27540A2}" srcOrd="1" destOrd="0" presId="urn:microsoft.com/office/officeart/2005/8/layout/orgChart1"/>
    <dgm:cxn modelId="{E93E127C-6F8C-4921-9589-DE40FFBB986D}" type="presParOf" srcId="{D8617030-F4DF-408A-90B2-9F1062B90FD7}" destId="{0D496947-F84D-4191-B2EB-FA28E49E17F7}" srcOrd="1" destOrd="0" presId="urn:microsoft.com/office/officeart/2005/8/layout/orgChart1"/>
    <dgm:cxn modelId="{6979139B-5E7A-424B-B1B8-B3B1A01ABCB4}" type="presParOf" srcId="{D8617030-F4DF-408A-90B2-9F1062B90FD7}" destId="{CE6D302B-F9C7-4661-AFC9-1FB32722B393}" srcOrd="2" destOrd="0" presId="urn:microsoft.com/office/officeart/2005/8/layout/orgChart1"/>
    <dgm:cxn modelId="{DBD2F198-829A-4CDE-9568-8D7C75919017}" type="presParOf" srcId="{793B3A15-E3C5-459F-9190-8F097B1CB7B4}" destId="{18D55D64-0EDB-4EDB-A242-274114E74403}" srcOrd="6" destOrd="0" presId="urn:microsoft.com/office/officeart/2005/8/layout/orgChart1"/>
    <dgm:cxn modelId="{6A5835F4-AA68-4765-94FB-19D283C91678}" type="presParOf" srcId="{793B3A15-E3C5-459F-9190-8F097B1CB7B4}" destId="{6BEEEF02-B41B-4083-A7C9-22F4A0F69A57}" srcOrd="7" destOrd="0" presId="urn:microsoft.com/office/officeart/2005/8/layout/orgChart1"/>
    <dgm:cxn modelId="{97987139-86C1-4F58-B1AC-B49651AA0CD5}" type="presParOf" srcId="{6BEEEF02-B41B-4083-A7C9-22F4A0F69A57}" destId="{01B480DB-FD68-4E63-95A7-DC661F5B7FE4}" srcOrd="0" destOrd="0" presId="urn:microsoft.com/office/officeart/2005/8/layout/orgChart1"/>
    <dgm:cxn modelId="{AA8DB390-EEF0-4A88-BEF8-A07FF9710C91}" type="presParOf" srcId="{01B480DB-FD68-4E63-95A7-DC661F5B7FE4}" destId="{DF620D8F-4FC0-4AB9-BC69-BFE4459016C3}" srcOrd="0" destOrd="0" presId="urn:microsoft.com/office/officeart/2005/8/layout/orgChart1"/>
    <dgm:cxn modelId="{0935C758-0E4E-42E1-ABC0-206B9F9E9665}" type="presParOf" srcId="{01B480DB-FD68-4E63-95A7-DC661F5B7FE4}" destId="{EDEBEDEC-BD24-4C3F-B8B4-22BCA9403257}" srcOrd="1" destOrd="0" presId="urn:microsoft.com/office/officeart/2005/8/layout/orgChart1"/>
    <dgm:cxn modelId="{18CB8BAA-DECB-44F0-96AD-3C330A22B098}" type="presParOf" srcId="{6BEEEF02-B41B-4083-A7C9-22F4A0F69A57}" destId="{42C5CA66-A15A-4EBB-8F17-69713F878F55}" srcOrd="1" destOrd="0" presId="urn:microsoft.com/office/officeart/2005/8/layout/orgChart1"/>
    <dgm:cxn modelId="{40617E11-B8A9-46E1-ADD2-1AE7C55A7B62}" type="presParOf" srcId="{6BEEEF02-B41B-4083-A7C9-22F4A0F69A57}" destId="{879A3ADB-6D73-4861-B717-C70C0DAEC318}" srcOrd="2" destOrd="0" presId="urn:microsoft.com/office/officeart/2005/8/layout/orgChart1"/>
    <dgm:cxn modelId="{47141AB3-4719-4854-8266-F9F453DF845C}" type="presParOf" srcId="{34158C99-A8C4-4E79-9A82-43540F655959}" destId="{11214B37-827E-4C15-96A8-85CA4E5A24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2FEED-1AA5-4762-B1D0-C492CDB98C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D443A-A84B-427A-98A1-BE610432D975}">
      <dgm:prSet phldrT="[Текст]" custT="1"/>
      <dgm:spPr/>
      <dgm:t>
        <a:bodyPr/>
        <a:lstStyle/>
        <a:p>
          <a:r>
            <a:rPr lang="kk-KZ" sz="4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Сауысқан</a:t>
          </a:r>
          <a:endParaRPr lang="ru-RU" sz="4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1C37B-814D-4503-83D9-7FEC72A740A0}" type="parTrans" cxnId="{695FD607-B987-4A2E-9BB2-23D54C9D71FC}">
      <dgm:prSet/>
      <dgm:spPr/>
      <dgm:t>
        <a:bodyPr/>
        <a:lstStyle/>
        <a:p>
          <a:endParaRPr lang="ru-RU"/>
        </a:p>
      </dgm:t>
    </dgm:pt>
    <dgm:pt modelId="{26FE6522-FC2C-4140-BCAF-C7F45C02CBD1}" type="sibTrans" cxnId="{695FD607-B987-4A2E-9BB2-23D54C9D71FC}">
      <dgm:prSet/>
      <dgm:spPr/>
      <dgm:t>
        <a:bodyPr/>
        <a:lstStyle/>
        <a:p>
          <a:endParaRPr lang="ru-RU"/>
        </a:p>
      </dgm:t>
    </dgm:pt>
    <dgm:pt modelId="{6A8D2C2C-F1F9-4DAB-96BC-D9C41012771F}">
      <dgm:prSet phldrT="[Текст]" custT="1"/>
      <dgm:spPr/>
      <dgm:t>
        <a:bodyPr/>
        <a:lstStyle/>
        <a:p>
          <a:r>
            <a:rPr lang="ru-RU" sz="4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Қанағат</a:t>
          </a:r>
          <a:endParaRPr lang="ru-RU" sz="4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0F1B0-ACC9-4071-B6AE-7E8EE94C02B9}" type="parTrans" cxnId="{9E113453-44D8-4381-B815-6D7EE3578551}">
      <dgm:prSet/>
      <dgm:spPr/>
      <dgm:t>
        <a:bodyPr/>
        <a:lstStyle/>
        <a:p>
          <a:endParaRPr lang="ru-RU"/>
        </a:p>
      </dgm:t>
    </dgm:pt>
    <dgm:pt modelId="{84BEE891-6B95-499B-AC8D-887989EA9744}" type="sibTrans" cxnId="{9E113453-44D8-4381-B815-6D7EE3578551}">
      <dgm:prSet/>
      <dgm:spPr/>
      <dgm:t>
        <a:bodyPr/>
        <a:lstStyle/>
        <a:p>
          <a:endParaRPr lang="ru-RU"/>
        </a:p>
      </dgm:t>
    </dgm:pt>
    <dgm:pt modelId="{1610410B-2D85-4521-BE8D-3E6F84884C01}">
      <dgm:prSet phldrT="[Текст]" custT="1"/>
      <dgm:spPr/>
      <dgm:t>
        <a:bodyPr/>
        <a:lstStyle/>
        <a:p>
          <a:r>
            <a:rPr lang="ru-RU" sz="4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</a:t>
          </a:r>
          <a:endParaRPr lang="ru-RU" sz="4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45607-6657-4984-8704-8DD609457ECF}" type="parTrans" cxnId="{F1795F4E-4110-4BFA-934B-44FE3DE883B1}">
      <dgm:prSet/>
      <dgm:spPr/>
      <dgm:t>
        <a:bodyPr/>
        <a:lstStyle/>
        <a:p>
          <a:endParaRPr lang="ru-RU"/>
        </a:p>
      </dgm:t>
    </dgm:pt>
    <dgm:pt modelId="{E7D6C64E-D3C5-4109-B12E-2D4F876E4FDC}" type="sibTrans" cxnId="{F1795F4E-4110-4BFA-934B-44FE3DE883B1}">
      <dgm:prSet/>
      <dgm:spPr/>
      <dgm:t>
        <a:bodyPr/>
        <a:lstStyle/>
        <a:p>
          <a:endParaRPr lang="ru-RU"/>
        </a:p>
      </dgm:t>
    </dgm:pt>
    <dgm:pt modelId="{2A0C4736-BC82-4161-99E1-7C26D5C0903B}">
      <dgm:prSet custT="1"/>
      <dgm:spPr/>
      <dgm:t>
        <a:bodyPr/>
        <a:lstStyle/>
        <a:p>
          <a:r>
            <a:rPr lang="ru-RU" sz="4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Жомарт</a:t>
          </a:r>
          <a:endParaRPr lang="ru-RU" sz="4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49DCE-C436-4960-9065-DC3B6C02A84F}" type="parTrans" cxnId="{8BB946F0-DB9C-46B3-A34C-59BF9B7E444B}">
      <dgm:prSet/>
      <dgm:spPr/>
      <dgm:t>
        <a:bodyPr/>
        <a:lstStyle/>
        <a:p>
          <a:endParaRPr lang="ru-RU"/>
        </a:p>
      </dgm:t>
    </dgm:pt>
    <dgm:pt modelId="{009F3B29-62DF-4A9C-BEEF-6FF26E57BF17}" type="sibTrans" cxnId="{8BB946F0-DB9C-46B3-A34C-59BF9B7E444B}">
      <dgm:prSet/>
      <dgm:spPr/>
      <dgm:t>
        <a:bodyPr/>
        <a:lstStyle/>
        <a:p>
          <a:endParaRPr lang="ru-RU"/>
        </a:p>
      </dgm:t>
    </dgm:pt>
    <dgm:pt modelId="{E6E738D7-CF27-4B7E-83FF-C0EC85EF2D65}" type="pres">
      <dgm:prSet presAssocID="{5122FEED-1AA5-4762-B1D0-C492CDB98CF2}" presName="linear" presStyleCnt="0">
        <dgm:presLayoutVars>
          <dgm:animLvl val="lvl"/>
          <dgm:resizeHandles val="exact"/>
        </dgm:presLayoutVars>
      </dgm:prSet>
      <dgm:spPr/>
    </dgm:pt>
    <dgm:pt modelId="{E696D6EE-3454-4A7F-A0FD-F5F0584BEE5A}" type="pres">
      <dgm:prSet presAssocID="{4D3D443A-A84B-427A-98A1-BE610432D9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E7333D-D3F6-4BA8-83F3-0373EBBA2BCE}" type="pres">
      <dgm:prSet presAssocID="{26FE6522-FC2C-4140-BCAF-C7F45C02CBD1}" presName="spacer" presStyleCnt="0"/>
      <dgm:spPr/>
    </dgm:pt>
    <dgm:pt modelId="{AAA0E597-B1D0-4B65-AD53-8321C108F82D}" type="pres">
      <dgm:prSet presAssocID="{6A8D2C2C-F1F9-4DAB-96BC-D9C4101277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B54F-75A1-4FFB-8A1B-C3109F2DEA89}" type="pres">
      <dgm:prSet presAssocID="{84BEE891-6B95-499B-AC8D-887989EA9744}" presName="spacer" presStyleCnt="0"/>
      <dgm:spPr/>
    </dgm:pt>
    <dgm:pt modelId="{8A0D095D-8F26-4C22-9BF5-3FDDF79035E0}" type="pres">
      <dgm:prSet presAssocID="{1610410B-2D85-4521-BE8D-3E6F84884C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C8223-89F9-4504-A50B-75655C09942B}" type="pres">
      <dgm:prSet presAssocID="{E7D6C64E-D3C5-4109-B12E-2D4F876E4FDC}" presName="spacer" presStyleCnt="0"/>
      <dgm:spPr/>
    </dgm:pt>
    <dgm:pt modelId="{3677A362-55D5-44DB-8199-FF49E580A072}" type="pres">
      <dgm:prSet presAssocID="{2A0C4736-BC82-4161-99E1-7C26D5C090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B5E21-3D2A-4D2C-8C0E-B75095106B45}" type="presOf" srcId="{2A0C4736-BC82-4161-99E1-7C26D5C0903B}" destId="{3677A362-55D5-44DB-8199-FF49E580A072}" srcOrd="0" destOrd="0" presId="urn:microsoft.com/office/officeart/2005/8/layout/vList2"/>
    <dgm:cxn modelId="{425D4637-FC28-460B-83C9-B382470432B8}" type="presOf" srcId="{5122FEED-1AA5-4762-B1D0-C492CDB98CF2}" destId="{E6E738D7-CF27-4B7E-83FF-C0EC85EF2D65}" srcOrd="0" destOrd="0" presId="urn:microsoft.com/office/officeart/2005/8/layout/vList2"/>
    <dgm:cxn modelId="{F1795F4E-4110-4BFA-934B-44FE3DE883B1}" srcId="{5122FEED-1AA5-4762-B1D0-C492CDB98CF2}" destId="{1610410B-2D85-4521-BE8D-3E6F84884C01}" srcOrd="2" destOrd="0" parTransId="{40C45607-6657-4984-8704-8DD609457ECF}" sibTransId="{E7D6C64E-D3C5-4109-B12E-2D4F876E4FDC}"/>
    <dgm:cxn modelId="{8BB946F0-DB9C-46B3-A34C-59BF9B7E444B}" srcId="{5122FEED-1AA5-4762-B1D0-C492CDB98CF2}" destId="{2A0C4736-BC82-4161-99E1-7C26D5C0903B}" srcOrd="3" destOrd="0" parTransId="{D2D49DCE-C436-4960-9065-DC3B6C02A84F}" sibTransId="{009F3B29-62DF-4A9C-BEEF-6FF26E57BF17}"/>
    <dgm:cxn modelId="{690ACE87-FC53-4853-B8CA-586A4F74B12B}" type="presOf" srcId="{1610410B-2D85-4521-BE8D-3E6F84884C01}" destId="{8A0D095D-8F26-4C22-9BF5-3FDDF79035E0}" srcOrd="0" destOrd="0" presId="urn:microsoft.com/office/officeart/2005/8/layout/vList2"/>
    <dgm:cxn modelId="{9E113453-44D8-4381-B815-6D7EE3578551}" srcId="{5122FEED-1AA5-4762-B1D0-C492CDB98CF2}" destId="{6A8D2C2C-F1F9-4DAB-96BC-D9C41012771F}" srcOrd="1" destOrd="0" parTransId="{DD10F1B0-ACC9-4071-B6AE-7E8EE94C02B9}" sibTransId="{84BEE891-6B95-499B-AC8D-887989EA9744}"/>
    <dgm:cxn modelId="{51C63685-A5E1-40D3-9666-8A52A260111B}" type="presOf" srcId="{6A8D2C2C-F1F9-4DAB-96BC-D9C41012771F}" destId="{AAA0E597-B1D0-4B65-AD53-8321C108F82D}" srcOrd="0" destOrd="0" presId="urn:microsoft.com/office/officeart/2005/8/layout/vList2"/>
    <dgm:cxn modelId="{2BA97FE2-B23A-4C72-A40A-244FC2DA73D9}" type="presOf" srcId="{4D3D443A-A84B-427A-98A1-BE610432D975}" destId="{E696D6EE-3454-4A7F-A0FD-F5F0584BEE5A}" srcOrd="0" destOrd="0" presId="urn:microsoft.com/office/officeart/2005/8/layout/vList2"/>
    <dgm:cxn modelId="{695FD607-B987-4A2E-9BB2-23D54C9D71FC}" srcId="{5122FEED-1AA5-4762-B1D0-C492CDB98CF2}" destId="{4D3D443A-A84B-427A-98A1-BE610432D975}" srcOrd="0" destOrd="0" parTransId="{9EB1C37B-814D-4503-83D9-7FEC72A740A0}" sibTransId="{26FE6522-FC2C-4140-BCAF-C7F45C02CBD1}"/>
    <dgm:cxn modelId="{85DB421D-B545-4CB2-A874-CC817722B897}" type="presParOf" srcId="{E6E738D7-CF27-4B7E-83FF-C0EC85EF2D65}" destId="{E696D6EE-3454-4A7F-A0FD-F5F0584BEE5A}" srcOrd="0" destOrd="0" presId="urn:microsoft.com/office/officeart/2005/8/layout/vList2"/>
    <dgm:cxn modelId="{F7EF095C-398F-4CF9-8CE5-F9C59FE91BD2}" type="presParOf" srcId="{E6E738D7-CF27-4B7E-83FF-C0EC85EF2D65}" destId="{4DE7333D-D3F6-4BA8-83F3-0373EBBA2BCE}" srcOrd="1" destOrd="0" presId="urn:microsoft.com/office/officeart/2005/8/layout/vList2"/>
    <dgm:cxn modelId="{E7F99E1E-2EFE-495D-9CB1-B7A3FFAFC3A3}" type="presParOf" srcId="{E6E738D7-CF27-4B7E-83FF-C0EC85EF2D65}" destId="{AAA0E597-B1D0-4B65-AD53-8321C108F82D}" srcOrd="2" destOrd="0" presId="urn:microsoft.com/office/officeart/2005/8/layout/vList2"/>
    <dgm:cxn modelId="{E13B0C82-D2E0-439A-8787-93F5C2B432EE}" type="presParOf" srcId="{E6E738D7-CF27-4B7E-83FF-C0EC85EF2D65}" destId="{7195B54F-75A1-4FFB-8A1B-C3109F2DEA89}" srcOrd="3" destOrd="0" presId="urn:microsoft.com/office/officeart/2005/8/layout/vList2"/>
    <dgm:cxn modelId="{1804DAFD-6C41-496E-99EE-F1819176D402}" type="presParOf" srcId="{E6E738D7-CF27-4B7E-83FF-C0EC85EF2D65}" destId="{8A0D095D-8F26-4C22-9BF5-3FDDF79035E0}" srcOrd="4" destOrd="0" presId="urn:microsoft.com/office/officeart/2005/8/layout/vList2"/>
    <dgm:cxn modelId="{9032F866-C423-4ACF-914C-113A210ADF90}" type="presParOf" srcId="{E6E738D7-CF27-4B7E-83FF-C0EC85EF2D65}" destId="{FAFC8223-89F9-4504-A50B-75655C09942B}" srcOrd="5" destOrd="0" presId="urn:microsoft.com/office/officeart/2005/8/layout/vList2"/>
    <dgm:cxn modelId="{7D042404-840D-4067-A731-6F75362A5043}" type="presParOf" srcId="{E6E738D7-CF27-4B7E-83FF-C0EC85EF2D65}" destId="{3677A362-55D5-44DB-8199-FF49E580A0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55D64-0EDB-4EDB-A242-274114E74403}">
      <dsp:nvSpPr>
        <dsp:cNvPr id="0" name=""/>
        <dsp:cNvSpPr/>
      </dsp:nvSpPr>
      <dsp:spPr>
        <a:xfrm>
          <a:off x="4098333" y="2262708"/>
          <a:ext cx="3045615" cy="49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68"/>
              </a:lnTo>
              <a:lnTo>
                <a:pt x="3045615" y="342268"/>
              </a:lnTo>
              <a:lnTo>
                <a:pt x="3045615" y="49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1A6FD-077B-4789-AFC4-679EC66B81AD}">
      <dsp:nvSpPr>
        <dsp:cNvPr id="0" name=""/>
        <dsp:cNvSpPr/>
      </dsp:nvSpPr>
      <dsp:spPr>
        <a:xfrm>
          <a:off x="4098333" y="2262708"/>
          <a:ext cx="858508" cy="49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68"/>
              </a:lnTo>
              <a:lnTo>
                <a:pt x="858508" y="342268"/>
              </a:lnTo>
              <a:lnTo>
                <a:pt x="858508" y="49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954CD-E2A0-4594-8596-7609A4FF4F53}">
      <dsp:nvSpPr>
        <dsp:cNvPr id="0" name=""/>
        <dsp:cNvSpPr/>
      </dsp:nvSpPr>
      <dsp:spPr>
        <a:xfrm>
          <a:off x="3240818" y="2262708"/>
          <a:ext cx="857515" cy="491179"/>
        </a:xfrm>
        <a:custGeom>
          <a:avLst/>
          <a:gdLst/>
          <a:ahLst/>
          <a:cxnLst/>
          <a:rect l="0" t="0" r="0" b="0"/>
          <a:pathLst>
            <a:path>
              <a:moveTo>
                <a:pt x="857515" y="0"/>
              </a:moveTo>
              <a:lnTo>
                <a:pt x="857515" y="342268"/>
              </a:lnTo>
              <a:lnTo>
                <a:pt x="0" y="342268"/>
              </a:lnTo>
              <a:lnTo>
                <a:pt x="0" y="49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79C18-6FA5-4C79-9744-AA79EF51DBBC}">
      <dsp:nvSpPr>
        <dsp:cNvPr id="0" name=""/>
        <dsp:cNvSpPr/>
      </dsp:nvSpPr>
      <dsp:spPr>
        <a:xfrm>
          <a:off x="1119004" y="2262708"/>
          <a:ext cx="2979329" cy="491179"/>
        </a:xfrm>
        <a:custGeom>
          <a:avLst/>
          <a:gdLst/>
          <a:ahLst/>
          <a:cxnLst/>
          <a:rect l="0" t="0" r="0" b="0"/>
          <a:pathLst>
            <a:path>
              <a:moveTo>
                <a:pt x="2979329" y="0"/>
              </a:moveTo>
              <a:lnTo>
                <a:pt x="2979329" y="342268"/>
              </a:lnTo>
              <a:lnTo>
                <a:pt x="0" y="342268"/>
              </a:lnTo>
              <a:lnTo>
                <a:pt x="0" y="49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A0E5A-7B33-4E20-9489-C5670CBD5D20}">
      <dsp:nvSpPr>
        <dsp:cNvPr id="0" name=""/>
        <dsp:cNvSpPr/>
      </dsp:nvSpPr>
      <dsp:spPr>
        <a:xfrm>
          <a:off x="2952327" y="1255785"/>
          <a:ext cx="2292012" cy="100692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Ыбырай Алтынсарин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2327" y="1255785"/>
        <a:ext cx="2292012" cy="1006923"/>
      </dsp:txXfrm>
    </dsp:sp>
    <dsp:sp modelId="{9A6428DF-A4D5-4676-9D38-7E7F41DB9A2E}">
      <dsp:nvSpPr>
        <dsp:cNvPr id="0" name=""/>
        <dsp:cNvSpPr/>
      </dsp:nvSpPr>
      <dsp:spPr>
        <a:xfrm>
          <a:off x="4113" y="2753888"/>
          <a:ext cx="2229781" cy="118752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көрнекті</a:t>
          </a:r>
          <a:r>
            <a:rPr lang="ru-RU" sz="2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ағартушы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3" y="2753888"/>
        <a:ext cx="2229781" cy="1187523"/>
      </dsp:txXfrm>
    </dsp:sp>
    <dsp:sp modelId="{CD593C4D-7B79-4230-8AE8-F975EF2D1F85}">
      <dsp:nvSpPr>
        <dsp:cNvPr id="0" name=""/>
        <dsp:cNvSpPr/>
      </dsp:nvSpPr>
      <dsp:spPr>
        <a:xfrm>
          <a:off x="2531717" y="2753888"/>
          <a:ext cx="1418201" cy="7091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жазушы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1717" y="2753888"/>
        <a:ext cx="1418201" cy="709100"/>
      </dsp:txXfrm>
    </dsp:sp>
    <dsp:sp modelId="{D407B05A-6FFA-4A7B-A084-E6AEACE1420F}">
      <dsp:nvSpPr>
        <dsp:cNvPr id="0" name=""/>
        <dsp:cNvSpPr/>
      </dsp:nvSpPr>
      <dsp:spPr>
        <a:xfrm>
          <a:off x="4247741" y="2753888"/>
          <a:ext cx="1418201" cy="7091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741" y="2753888"/>
        <a:ext cx="1418201" cy="709100"/>
      </dsp:txXfrm>
    </dsp:sp>
    <dsp:sp modelId="{DF620D8F-4FC0-4AB9-BC69-BFE4459016C3}">
      <dsp:nvSpPr>
        <dsp:cNvPr id="0" name=""/>
        <dsp:cNvSpPr/>
      </dsp:nvSpPr>
      <dsp:spPr>
        <a:xfrm>
          <a:off x="5963764" y="2753888"/>
          <a:ext cx="2360369" cy="122911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r>
            <a:rPr lang="ru-RU" sz="2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қайраткері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3764" y="2753888"/>
        <a:ext cx="2360369" cy="1229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D6EE-3454-4A7F-A0FD-F5F0584BEE5A}">
      <dsp:nvSpPr>
        <dsp:cNvPr id="0" name=""/>
        <dsp:cNvSpPr/>
      </dsp:nvSpPr>
      <dsp:spPr>
        <a:xfrm>
          <a:off x="0" y="1972"/>
          <a:ext cx="6096000" cy="1004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Сауысқан</a:t>
          </a:r>
          <a:endParaRPr lang="ru-RU" sz="4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23" y="50995"/>
        <a:ext cx="5997954" cy="906188"/>
      </dsp:txXfrm>
    </dsp:sp>
    <dsp:sp modelId="{AAA0E597-B1D0-4B65-AD53-8321C108F82D}">
      <dsp:nvSpPr>
        <dsp:cNvPr id="0" name=""/>
        <dsp:cNvSpPr/>
      </dsp:nvSpPr>
      <dsp:spPr>
        <a:xfrm>
          <a:off x="0" y="1020579"/>
          <a:ext cx="6096000" cy="1004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Қанағат</a:t>
          </a:r>
          <a:endParaRPr lang="ru-RU" sz="4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23" y="1069602"/>
        <a:ext cx="5997954" cy="906188"/>
      </dsp:txXfrm>
    </dsp:sp>
    <dsp:sp modelId="{8A0D095D-8F26-4C22-9BF5-3FDDF79035E0}">
      <dsp:nvSpPr>
        <dsp:cNvPr id="0" name=""/>
        <dsp:cNvSpPr/>
      </dsp:nvSpPr>
      <dsp:spPr>
        <a:xfrm>
          <a:off x="0" y="2039185"/>
          <a:ext cx="6096000" cy="1004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</a:t>
          </a:r>
          <a:endParaRPr lang="ru-RU" sz="4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23" y="2088208"/>
        <a:ext cx="5997954" cy="906188"/>
      </dsp:txXfrm>
    </dsp:sp>
    <dsp:sp modelId="{3677A362-55D5-44DB-8199-FF49E580A072}">
      <dsp:nvSpPr>
        <dsp:cNvPr id="0" name=""/>
        <dsp:cNvSpPr/>
      </dsp:nvSpPr>
      <dsp:spPr>
        <a:xfrm>
          <a:off x="0" y="3057792"/>
          <a:ext cx="6096000" cy="1004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Жомарт</a:t>
          </a:r>
          <a:endParaRPr lang="ru-RU" sz="4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23" y="3106815"/>
        <a:ext cx="5997954" cy="90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990" y="4199126"/>
            <a:ext cx="656466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«Ұлтының ұлы ұстазы»</a:t>
            </a:r>
            <a:endParaRPr lang="ru-RU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braj.allib.org/wp-content/uploads/2016/03/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" y="476672"/>
            <a:ext cx="790423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i.pinimg.com/originals/44/73/4c/44734c4beb66f3dc9881f8e06ee503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5" y="3411999"/>
            <a:ext cx="6789013" cy="23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МИЛЛА\Новая папка (2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750" y="393700"/>
            <a:ext cx="80645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kk-KZ" altLang="ru-RU" sz="2800" b="1" dirty="0">
                <a:solidFill>
                  <a:srgbClr val="FF3300"/>
                </a:solidFill>
              </a:rPr>
              <a:t>Ы. Алтынсарин –оқулық авторы</a:t>
            </a:r>
          </a:p>
          <a:p>
            <a:pPr algn="ctr"/>
            <a:endParaRPr lang="ru-RU" altLang="ru-RU" sz="2800" b="1" dirty="0">
              <a:solidFill>
                <a:srgbClr val="FF3300"/>
              </a:solidFill>
            </a:endParaRPr>
          </a:p>
          <a:p>
            <a:pPr algn="ctr"/>
            <a:r>
              <a:rPr lang="kk-KZ" altLang="ru-RU" sz="2800" b="1" dirty="0">
                <a:solidFill>
                  <a:srgbClr val="0033CC"/>
                </a:solidFill>
              </a:rPr>
              <a:t>1. «Қазақ хрестоматиясына енген </a:t>
            </a:r>
            <a:r>
              <a:rPr lang="kk-KZ" altLang="ru-RU" sz="2800" b="1" dirty="0" smtClean="0">
                <a:solidFill>
                  <a:srgbClr val="0033CC"/>
                </a:solidFill>
              </a:rPr>
              <a:t>тақырыптар:</a:t>
            </a:r>
            <a:endParaRPr lang="ru-RU" altLang="ru-RU" sz="28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800" b="1" dirty="0">
                <a:solidFill>
                  <a:srgbClr val="0033CC"/>
                </a:solidFill>
              </a:rPr>
              <a:t>А/ Балалар өмірінен алынған әңгімелер. Бұлар түрлі орыс хрестоматиясынан, көбінесе И.Паульсонның хрестоматиясынан алынды.</a:t>
            </a:r>
            <a:endParaRPr lang="ru-RU" altLang="ru-RU" sz="28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800" b="1" dirty="0">
                <a:solidFill>
                  <a:srgbClr val="0033CC"/>
                </a:solidFill>
              </a:rPr>
              <a:t>Ә/ Әр түрлі жинақтардағы адамдар өмірінен алынған әңгімелер.</a:t>
            </a:r>
            <a:endParaRPr lang="ru-RU" altLang="ru-RU" sz="28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800" b="1" dirty="0">
                <a:solidFill>
                  <a:srgbClr val="0033CC"/>
                </a:solidFill>
              </a:rPr>
              <a:t>Б/ Қазақ ақындарының ең таңдаулы өлең -жырларынан үзінді.</a:t>
            </a:r>
            <a:endParaRPr lang="ru-RU" altLang="ru-RU" sz="28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800" b="1" dirty="0">
                <a:solidFill>
                  <a:srgbClr val="0033CC"/>
                </a:solidFill>
              </a:rPr>
              <a:t>В/ қазақтың мақал –мәтелдері.</a:t>
            </a:r>
            <a:endParaRPr lang="ru-RU" altLang="ru-RU" sz="2800" b="1" dirty="0">
              <a:solidFill>
                <a:srgbClr val="0033CC"/>
              </a:solidFill>
            </a:endParaRPr>
          </a:p>
          <a:p>
            <a:pPr algn="ctr" eaLnBrk="0" hangingPunct="0"/>
            <a:endParaRPr lang="ru-RU" alt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3.infourok.ru/uploads/ex/0a94/000219eb-1ba8364e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172"/>
          <a:stretch/>
        </p:blipFill>
        <p:spPr bwMode="auto">
          <a:xfrm>
            <a:off x="323528" y="332656"/>
            <a:ext cx="5256584" cy="3124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3.infourok.ru/uploads/ex/0a94/000219eb-1ba8364e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6" b="47172"/>
          <a:stretch/>
        </p:blipFill>
        <p:spPr bwMode="auto">
          <a:xfrm>
            <a:off x="3563888" y="3786655"/>
            <a:ext cx="5278233" cy="289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797510"/>
            <a:ext cx="83534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kk-KZ" altLang="ru-RU" sz="2400" b="1" dirty="0">
                <a:solidFill>
                  <a:srgbClr val="FF3300"/>
                </a:solidFill>
              </a:rPr>
              <a:t>1.   Білімге шақырған </a:t>
            </a:r>
            <a:r>
              <a:rPr lang="kk-KZ" altLang="ru-RU" sz="2400" b="1" dirty="0" smtClean="0">
                <a:solidFill>
                  <a:srgbClr val="FF3300"/>
                </a:solidFill>
              </a:rPr>
              <a:t>өлеңдері</a:t>
            </a:r>
            <a:r>
              <a:rPr lang="kk-KZ" altLang="ru-RU" sz="2400" b="1" dirty="0" smtClean="0">
                <a:solidFill>
                  <a:srgbClr val="FF0000"/>
                </a:solidFill>
              </a:rPr>
              <a:t>:</a:t>
            </a:r>
            <a:endParaRPr lang="ru-RU" altLang="ru-RU" sz="2400" b="1" dirty="0">
              <a:solidFill>
                <a:srgbClr val="FF3300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0033CC"/>
                </a:solidFill>
              </a:rPr>
              <a:t>«Кел,балалар,оқылық</a:t>
            </a:r>
            <a:r>
              <a:rPr lang="kk-KZ" altLang="ru-RU" sz="2400" b="1" dirty="0" smtClean="0">
                <a:solidFill>
                  <a:srgbClr val="0033CC"/>
                </a:solidFill>
              </a:rPr>
              <a:t>!», </a:t>
            </a:r>
            <a:r>
              <a:rPr lang="kk-KZ" altLang="ru-RU" sz="2400" b="1" dirty="0">
                <a:solidFill>
                  <a:srgbClr val="0033CC"/>
                </a:solidFill>
              </a:rPr>
              <a:t>«Өнер, білім бар жұрттар»</a:t>
            </a:r>
            <a:endParaRPr lang="ru-RU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FF3300"/>
                </a:solidFill>
              </a:rPr>
              <a:t>Табиғат </a:t>
            </a:r>
            <a:r>
              <a:rPr lang="kk-KZ" altLang="ru-RU" sz="2400" b="1" dirty="0" smtClean="0">
                <a:solidFill>
                  <a:srgbClr val="FF3300"/>
                </a:solidFill>
              </a:rPr>
              <a:t>туралы</a:t>
            </a:r>
            <a:r>
              <a:rPr lang="kk-KZ" altLang="ru-RU" sz="2400" b="1" dirty="0">
                <a:solidFill>
                  <a:srgbClr val="FF0000"/>
                </a:solidFill>
              </a:rPr>
              <a:t>:</a:t>
            </a:r>
            <a:r>
              <a:rPr lang="kk-KZ" altLang="ru-RU" sz="2400" b="1" dirty="0" smtClean="0">
                <a:solidFill>
                  <a:srgbClr val="0033CC"/>
                </a:solidFill>
              </a:rPr>
              <a:t>  </a:t>
            </a:r>
            <a:r>
              <a:rPr lang="kk-KZ" altLang="ru-RU" sz="2400" b="1" dirty="0">
                <a:solidFill>
                  <a:srgbClr val="0033CC"/>
                </a:solidFill>
              </a:rPr>
              <a:t>«Өзен», </a:t>
            </a:r>
            <a:r>
              <a:rPr lang="kk-KZ" altLang="ru-RU" sz="2400" b="1" dirty="0" smtClean="0">
                <a:solidFill>
                  <a:srgbClr val="0033CC"/>
                </a:solidFill>
              </a:rPr>
              <a:t>«</a:t>
            </a:r>
            <a:r>
              <a:rPr lang="kk-KZ" altLang="ru-RU" sz="2400" b="1" dirty="0">
                <a:solidFill>
                  <a:srgbClr val="0033CC"/>
                </a:solidFill>
              </a:rPr>
              <a:t>Жаз».</a:t>
            </a:r>
            <a:endParaRPr lang="ru-RU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FF3300"/>
                </a:solidFill>
              </a:rPr>
              <a:t>2.   Әлеуметтік теңсіздік:</a:t>
            </a:r>
            <a:endParaRPr lang="ru-RU" altLang="ru-RU" sz="2400" b="1" dirty="0">
              <a:solidFill>
                <a:srgbClr val="FF3300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0033CC"/>
                </a:solidFill>
              </a:rPr>
              <a:t>«Залым төреге», «Әй, жігіттер», «Азған елдің хандары», «Азған елдің хандары», «Азған елдің билері», «Азған елдің билері»</a:t>
            </a:r>
            <a:endParaRPr lang="ru-RU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FF3300"/>
                </a:solidFill>
              </a:rPr>
              <a:t>3.   Орыс жазушыларының аудармалары:</a:t>
            </a:r>
            <a:endParaRPr lang="ru-RU" altLang="ru-RU" sz="2400" b="1" dirty="0">
              <a:solidFill>
                <a:srgbClr val="FF3300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0033CC"/>
                </a:solidFill>
              </a:rPr>
              <a:t>И.Б.Паульсонның «Книга для чтения и практических упражнений в русском языке», К.Д.Ушинский «Родное слово», Л.Н. Толстой, Крылов.</a:t>
            </a:r>
            <a:endParaRPr lang="ru-RU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kk-KZ" altLang="ru-RU" sz="2400" b="1" dirty="0">
                <a:solidFill>
                  <a:srgbClr val="FF3300"/>
                </a:solidFill>
              </a:rPr>
              <a:t>4.   Қазақ ауыз </a:t>
            </a:r>
            <a:r>
              <a:rPr lang="kk-KZ" altLang="ru-RU" sz="2400" b="1" dirty="0" smtClean="0">
                <a:solidFill>
                  <a:srgbClr val="FF3300"/>
                </a:solidFill>
              </a:rPr>
              <a:t>әдебиеті:</a:t>
            </a:r>
            <a:r>
              <a:rPr lang="kk-KZ" altLang="ru-RU" sz="2400" b="1" dirty="0" smtClean="0">
                <a:solidFill>
                  <a:srgbClr val="0033CC"/>
                </a:solidFill>
              </a:rPr>
              <a:t>  </a:t>
            </a:r>
            <a:r>
              <a:rPr lang="kk-KZ" altLang="ru-RU" sz="2400" b="1" dirty="0">
                <a:solidFill>
                  <a:srgbClr val="0033CC"/>
                </a:solidFill>
              </a:rPr>
              <a:t>«Лұқман хакім», «Жиренше шешен», Таза бұлақ», «Қар батыр», «Тазша бала», «Алтын айдар», «Қобыланды батыр»</a:t>
            </a:r>
          </a:p>
        </p:txBody>
      </p:sp>
    </p:spTree>
    <p:extLst>
      <p:ext uri="{BB962C8B-B14F-4D97-AF65-F5344CB8AC3E}">
        <p14:creationId xmlns:p14="http://schemas.microsoft.com/office/powerpoint/2010/main" val="26501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0" y="357188"/>
            <a:ext cx="6894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kk-KZ" alt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Алтынсариннің</a:t>
            </a:r>
            <a:r>
              <a:rPr lang="kk-KZ" alt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әңгімелері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1214438"/>
            <a:ext cx="59293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Бай мен жарлы баласы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Қыпшақ Сейітқұл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Киіз үй мен ағаш үй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Таза бұлақ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Надандық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Әке мен бала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Жомарт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Бақша ағаштары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Данышпан қазы</a:t>
            </a:r>
          </a:p>
        </p:txBody>
      </p:sp>
    </p:spTree>
    <p:extLst>
      <p:ext uri="{BB962C8B-B14F-4D97-AF65-F5344CB8AC3E}">
        <p14:creationId xmlns:p14="http://schemas.microsoft.com/office/powerpoint/2010/main" val="27269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612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Ертегі</a:t>
            </a:r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-аңыз ретінде келетін </a:t>
            </a:r>
          </a:p>
          <a:p>
            <a:pPr algn="ctr" eaLnBrk="1" hangingPunct="1"/>
            <a:r>
              <a:rPr lang="kk-KZ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endParaRPr lang="ru-RU" alt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1785938"/>
            <a:ext cx="60626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 қылыш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Қара батыр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Алтын айдар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Жиренше шишен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kk-KZ" alt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Тазша бала</a:t>
            </a:r>
            <a:endParaRPr lang="ru-RU" alt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41/00121828-4d4f1984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3109" r="15364" b="83202"/>
          <a:stretch/>
        </p:blipFill>
        <p:spPr bwMode="auto">
          <a:xfrm>
            <a:off x="1547664" y="260648"/>
            <a:ext cx="6101180" cy="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905" y="1628800"/>
            <a:ext cx="8542698" cy="440120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туысын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жолдасын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сыйлауға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үйретуден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рбиелеу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оқуменен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22258"/>
            <a:ext cx="77983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сөздерден қанша сөз жасай аласыздар?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0133234"/>
              </p:ext>
            </p:extLst>
          </p:nvPr>
        </p:nvGraphicFramePr>
        <p:xfrm>
          <a:off x="167876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Ыбырай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Алтынсариннің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жұмысы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жастарды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үш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тілді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игеруге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сауатты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және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жоғары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білікті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маман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болуға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шақыратын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елбасымыз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Н.Ә.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Назарбаевтың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үндеуімен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үлеседі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Ыбырай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Алтынсарин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—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нағыз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халықшыл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жазушы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өмір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шындығын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озық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идея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тұрғысынан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таныта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білген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кемеңгер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суреткер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аса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қажырлы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қоғам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қайраткері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заманының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ең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маңызды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мәселесін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көтеріп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жыр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төккен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азамат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ақын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жаңашыл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жазушы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сол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жаңаның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тынымсыз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жаршысы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Өз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бойындағы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қуатын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халық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мақсаты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үшін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аямай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жұмсаған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адал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жанды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азамат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1752" y="476672"/>
            <a:ext cx="8534400" cy="758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aloniri.kz/wp-content/oraloniri/news/img/2019/05/11-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04431" cy="389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углом вверх 2"/>
          <p:cNvSpPr/>
          <p:nvPr/>
        </p:nvSpPr>
        <p:spPr>
          <a:xfrm>
            <a:off x="6360219" y="4799208"/>
            <a:ext cx="1224136" cy="864096"/>
          </a:xfrm>
          <a:prstGeom prst="bentUpArrow">
            <a:avLst>
              <a:gd name="adj1" fmla="val 33968"/>
              <a:gd name="adj2" fmla="val 27690"/>
              <a:gd name="adj3" fmla="val 3755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fsd.kopilkaurokov.ru/up/html/2017/12/14/k_5a32118a55e96/img_user_file_5a32118ad1824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8512" r="15255" b="68729"/>
          <a:stretch/>
        </p:blipFill>
        <p:spPr bwMode="auto">
          <a:xfrm>
            <a:off x="772776" y="4799208"/>
            <a:ext cx="44154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15331903"/>
              </p:ext>
            </p:extLst>
          </p:nvPr>
        </p:nvGraphicFramePr>
        <p:xfrm>
          <a:off x="323528" y="476672"/>
          <a:ext cx="8328248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9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2500306"/>
            <a:ext cx="3143272" cy="16430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cap="rnd" cmpd="tri">
            <a:gradFill>
              <a:gsLst>
                <a:gs pos="0">
                  <a:srgbClr val="00206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0070C0"/>
                </a:solidFill>
                <a:latin typeface="Monotype Corsiva" pitchFamily="66" charset="0"/>
              </a:rPr>
              <a:t>Ыбырай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051720" y="2214563"/>
            <a:ext cx="931193" cy="592137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6200000" flipH="1">
            <a:off x="3036094" y="1607344"/>
            <a:ext cx="1357313" cy="428625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195736" y="3635372"/>
            <a:ext cx="804639" cy="579441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393407" y="1750218"/>
            <a:ext cx="1143000" cy="214313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786438" y="1785938"/>
            <a:ext cx="857250" cy="857250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72188" y="3857625"/>
            <a:ext cx="1071562" cy="714375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286125" y="4786313"/>
            <a:ext cx="1285875" cy="142875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536281" y="4750594"/>
            <a:ext cx="1785938" cy="571500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0374" y="1559392"/>
            <a:ext cx="173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Данышпан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55025" y="717003"/>
            <a:ext cx="129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74861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Патриот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15063" y="1278976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Ақын-жазушы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74946" y="5500688"/>
            <a:ext cx="226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Түрлі салада</a:t>
            </a:r>
          </a:p>
          <a:p>
            <a:pPr algn="ctr"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   еңбек </a:t>
            </a:r>
            <a:r>
              <a:rPr lang="kk-KZ" altLang="ru-RU" sz="2400" b="1" dirty="0" smtClean="0">
                <a:latin typeface="Times New Roman" pitchFamily="18" charset="0"/>
                <a:cs typeface="Times New Roman" pitchFamily="18" charset="0"/>
              </a:rPr>
              <a:t>еткен адам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2953" y="3857625"/>
            <a:ext cx="2011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 Алғашқы</a:t>
            </a:r>
          </a:p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   мектеп</a:t>
            </a:r>
          </a:p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ашқан адам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43625" y="4697632"/>
            <a:ext cx="2727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Бағалы шығарма </a:t>
            </a:r>
          </a:p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    қалдырған </a:t>
            </a:r>
          </a:p>
          <a:p>
            <a:pPr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        кемеңгер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14938" y="5929313"/>
            <a:ext cx="127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b="1">
                <a:latin typeface="Times New Roman" pitchFamily="18" charset="0"/>
                <a:cs typeface="Times New Roman" pitchFamily="18" charset="0"/>
              </a:rPr>
              <a:t>Тілмаш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21412" y="1949661"/>
            <a:ext cx="20554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sz="2400" b="1" dirty="0" smtClean="0">
                <a:latin typeface="Times New Roman" pitchFamily="18" charset="0"/>
                <a:cs typeface="Times New Roman" pitchFamily="18" charset="0"/>
              </a:rPr>
              <a:t>Іс-жүргізушы</a:t>
            </a: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Уезд бастығы,</a:t>
            </a:r>
          </a:p>
          <a:p>
            <a:pPr algn="ctr" eaLnBrk="1" hangingPunct="1"/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Аға көмекшісі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143637" y="3103823"/>
            <a:ext cx="1000113" cy="253740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1071563"/>
            <a:ext cx="84296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Ыбырай – өз елін, халқын шын сүйген адам.</a:t>
            </a:r>
          </a:p>
          <a:p>
            <a:pPr eaLnBrk="1" hangingPunct="1"/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Өз халқының ауыр халін көріп, қайғырған шын</a:t>
            </a:r>
          </a:p>
          <a:p>
            <a:pPr eaLnBrk="1" hangingPunct="1"/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патриот;</a:t>
            </a:r>
            <a:endParaRPr lang="kk-KZ" alt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alt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Ыбырай қазақ халқының талантты, </a:t>
            </a:r>
            <a:r>
              <a:rPr lang="kk-KZ" alt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сезімтал, оқуға </a:t>
            </a:r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оқыласты, өнерге құштар, білімге зәру халық екенін әрдайым ескертіп </a:t>
            </a:r>
            <a:r>
              <a:rPr lang="kk-KZ" alt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отырды;</a:t>
            </a:r>
            <a:endParaRPr lang="kk-KZ" alt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endParaRPr lang="kk-KZ" alt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kk-KZ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Ыбырай – өзі жасап жатқан істің маңызы мен мақсатына тереңнен түсінген, нысанасы айқын, жаңашыл </a:t>
            </a:r>
            <a:r>
              <a:rPr lang="kk-KZ" alt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адам.</a:t>
            </a:r>
            <a:endParaRPr lang="ru-RU" alt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9861" r="38345" b="19130"/>
          <a:stretch/>
        </p:blipFill>
        <p:spPr bwMode="auto">
          <a:xfrm>
            <a:off x="755576" y="773390"/>
            <a:ext cx="7704856" cy="543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548680"/>
            <a:ext cx="8496944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Сұрақтар: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атамыздың туған </a:t>
            </a: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жылы,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жері?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Әкесі қайтыс болған соң, Ыбырайды кім тәрбиелейді?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Ыбырай Орынбордағы орыс-қазақ мектебін қалай бітіреді?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Мектеп аяқталған соң, кім болып қызмет атқарады?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Торғайда қазақ балаларына арналған мектеп қай жылы ашылды?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1879 жылы Ыбырай Алтынсарин қандай қызмет атқарады?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Ыбырай Алтынсаринді қалай тағы да атайды?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Ыбырайдың қай өлеңдері балаларды оқу-білімге швқырды?</a:t>
            </a:r>
          </a:p>
          <a:p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Ыбырай атамыз неше жасында қайтыс болды?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lim-all.kz/uploads/images/2017/12/05/original/57c137bdcabae329b79943632fb24e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4"/>
          <p:cNvSpPr txBox="1">
            <a:spLocks/>
          </p:cNvSpPr>
          <p:nvPr/>
        </p:nvSpPr>
        <p:spPr>
          <a:xfrm>
            <a:off x="3774740" y="1196752"/>
            <a:ext cx="5338936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16349"/>
              </a:buClr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жылы, жері: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1841 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 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 айының 20 –шы жұлдызы, қазіргі 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облысының 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16349"/>
              </a:buClr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Балғожа. Әкесінен ерте айырылған ол атасының - белгілі би және старшын Балқожа Жаңбыршиннің қолында тәрбиеленді. 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16349"/>
              </a:buClr>
            </a:pP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бала кезінен бастап білімге және өз бетінше оқып білуге бейім екенін байқатты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ол алғаш татар 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 оқиды. 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Кейін орыс тілінде аяқтайды.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Жеті жылдық мектепті бітіреді.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арнап мектептер ашады.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Қыздар үшін де мектептер ашады.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208" y="262389"/>
            <a:ext cx="21355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Өмірбаяны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18281"/>
            <a:ext cx="8785225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1268</TotalTime>
  <Words>632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Robo3</dc:creator>
  <cp:lastModifiedBy>Serik Nazridenov</cp:lastModifiedBy>
  <cp:revision>41</cp:revision>
  <dcterms:modified xsi:type="dcterms:W3CDTF">2020-10-21T07:01:48Z</dcterms:modified>
</cp:coreProperties>
</file>