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0" r:id="rId2"/>
    <p:sldId id="271" r:id="rId3"/>
    <p:sldId id="272" r:id="rId4"/>
    <p:sldId id="273" r:id="rId5"/>
    <p:sldId id="275" r:id="rId6"/>
    <p:sldId id="264" r:id="rId7"/>
    <p:sldId id="276" r:id="rId8"/>
    <p:sldId id="277" r:id="rId9"/>
    <p:sldId id="280" r:id="rId10"/>
    <p:sldId id="278" r:id="rId11"/>
    <p:sldId id="279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01A93-DEDF-4A86-9BB5-89A61876CCD5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848E8-742C-4D9D-8A6D-1E012A853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8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848E8-742C-4D9D-8A6D-1E012A853E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6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848E8-742C-4D9D-8A6D-1E012A853E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1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848E8-742C-4D9D-8A6D-1E012A853E7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28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521-1E82-49DE-B9CD-2170B140F67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738-70D2-438E-A4B0-A0DDA182B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521-1E82-49DE-B9CD-2170B140F67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738-70D2-438E-A4B0-A0DDA182B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521-1E82-49DE-B9CD-2170B140F67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738-70D2-438E-A4B0-A0DDA182BD6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521-1E82-49DE-B9CD-2170B140F67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738-70D2-438E-A4B0-A0DDA182BD6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521-1E82-49DE-B9CD-2170B140F67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738-70D2-438E-A4B0-A0DDA182B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521-1E82-49DE-B9CD-2170B140F67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738-70D2-438E-A4B0-A0DDA182BD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521-1E82-49DE-B9CD-2170B140F67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738-70D2-438E-A4B0-A0DDA182B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521-1E82-49DE-B9CD-2170B140F67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738-70D2-438E-A4B0-A0DDA182B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521-1E82-49DE-B9CD-2170B140F67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738-70D2-438E-A4B0-A0DDA182B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521-1E82-49DE-B9CD-2170B140F67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738-70D2-438E-A4B0-A0DDA182BD6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C521-1E82-49DE-B9CD-2170B140F67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7738-70D2-438E-A4B0-A0DDA182BD6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CBBC521-1E82-49DE-B9CD-2170B140F67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467738-70D2-438E-A4B0-A0DDA182BD6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0" y="476672"/>
            <a:ext cx="9144000" cy="79208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Титов  атындағы  орта  мектебі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017" y="1988840"/>
            <a:ext cx="22320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2967335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          Сыныбы  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8 «Ә»</a:t>
            </a:r>
          </a:p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               география  пәнінің  мұғалімі: </a:t>
            </a:r>
          </a:p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                  Картемиш  Ерік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&quot;попс әдісі&quot;"/>
          <p:cNvSpPr>
            <a:spLocks noChangeAspect="1" noChangeArrowheads="1"/>
          </p:cNvSpPr>
          <p:nvPr/>
        </p:nvSpPr>
        <p:spPr bwMode="auto">
          <a:xfrm>
            <a:off x="165031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&quot;попс әдісі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&quot;попс әдісі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Картинки по запросу &quot;попс әдісі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Картинки по запросу &quot;попс әдісі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5031" y="769938"/>
            <a:ext cx="627917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ПОПС   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әдісі</a:t>
            </a:r>
          </a:p>
          <a:p>
            <a:pPr algn="ctr"/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П-Менің  ойымша............</a:t>
            </a:r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О-Себебі.......</a:t>
            </a:r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П-Мысалы,......</a:t>
            </a:r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С- Қорыта   айтқанда,.....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&quot;желкенді кеме кері байланы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&quot;желкенді кеме кері байланыс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&quot;желкенді кеме кері байланыс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Картинки по запросу &quot;желкенді кеме кері байланыс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37986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Бағалау.</a:t>
            </a:r>
          </a:p>
          <a:p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Үйге  тапсырма   беру.</a:t>
            </a:r>
          </a:p>
          <a:p>
            <a:endParaRPr lang="kk-K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85293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Табиғи  өсімі   ең жоғарғы  елдерді  анықтап келу.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топқа бөлу әдіс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4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75" y="260648"/>
            <a:ext cx="8160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 тапсырмасын  сұрау  микрофон   әдісі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828092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1.Халықтың ұдайы өсуі  неше   типке  бөлінеді?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2.Ұдайы өсудің  бірінші типі  қалай аталады?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3.Өсудің кемуі  қай елдерге  тән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4. Бала  туылуының  төмендеуінің бір  себебін  айт?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5.Демографиялық  дүмпу дегеніміз не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6. Бала  туылуы  жоғарғы елдерді ата?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7. Бала  туылуының  жоғары болу  бір  себебін  айт.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Image result for микрофон сур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Image result for микрофон сурет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Image result for микрофон сурет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Image result for микрофон сурет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370962"/>
            <a:ext cx="3467100" cy="227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 result for микрофон сурет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64" y="4370962"/>
            <a:ext cx="34671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1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1844823"/>
            <a:ext cx="8424936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Бейнебаян көру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5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 тақырыбы:           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Демографиялық  проблемалар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6" descr="Image result for демографиялық проблемалар сурет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Image result for демографиялық проблемалар сурет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" y="0"/>
            <a:ext cx="91578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7937"/>
            <a:ext cx="86343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 тақырыбы:</a:t>
            </a:r>
            <a:r>
              <a:rPr lang="kk-KZ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Демографиялық  проблемалар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мещающее содержимо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330" y="1"/>
            <a:ext cx="4456306" cy="67843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1052736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3200" b="1" dirty="0" smtClean="0">
                <a:latin typeface="Times New Roman" panose="02020603050405020304" pitchFamily="18" charset="0"/>
              </a:rPr>
              <a:t>Сабақтың  о</a:t>
            </a:r>
            <a:r>
              <a:rPr lang="" altLang="ru-RU" sz="3200" b="1" dirty="0" smtClean="0">
                <a:latin typeface="Times New Roman" panose="02020603050405020304" pitchFamily="18" charset="0"/>
              </a:rPr>
              <a:t>қу   мақсат</a:t>
            </a:r>
            <a:r>
              <a:rPr lang="kk-KZ" altLang="ru-RU" sz="3200" b="1" dirty="0" smtClean="0">
                <a:latin typeface="Times New Roman" panose="02020603050405020304" pitchFamily="18" charset="0"/>
              </a:rPr>
              <a:t>ы</a:t>
            </a:r>
          </a:p>
          <a:p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8.4.1.5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дүниежүзі елдерін демографиялық проблемалары бойынша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жіктейді.</a:t>
            </a:r>
            <a:endParaRPr lang="kk-KZ" altLang="ru-RU" sz="3200" dirty="0" smtClean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0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Топпен  </a:t>
            </a: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1-топ 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Африка  елдерінің демографиялық  проблемаларын  анықтайды, шешу жолдарын ұсынады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kk-KZ" sz="2800" b="1" smtClean="0">
                <a:latin typeface="Times New Roman" pitchFamily="18" charset="0"/>
                <a:cs typeface="Times New Roman" pitchFamily="18" charset="0"/>
              </a:rPr>
              <a:t>2-топ</a:t>
            </a:r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Германияның</a:t>
            </a:r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демографиялық  проблемаларын  анықтайды, себебін  айтады.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3-топ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Жапонияда  не себептен демографиялық  проблемалар  бар екенін  анықтайды, шешу жолдарын  ұсынады.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4-топ  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Испанияда  бала  тууының  төмендеу  себептерін   анықтайды, орташа  жастарын  айтады.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lushnikov-coach.com/wp-content/uploads/2014/04/Coaching-and-biz-60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758"/>
            <a:ext cx="9144000" cy="1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8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Жұппен  жұмыс </a:t>
            </a:r>
            <a:endParaRPr lang="kk-KZ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 ашық, 1 жабық  сұрақ құрастыру</a:t>
            </a:r>
            <a:endParaRPr lang="ru-RU" sz="2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1-жұп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Демографиялы  дағдарыс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2-жұп 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Өсудің кемуі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3-жұп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Бала  туылуының  төмендеу себептері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4-жұп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Бал  туылуының  жоғары  болу себептері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5-жұп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 Демографиялық  дүмпу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  дұрыс  тұжырым  сұрақ  1  қате тұжырым сұрақ  құрастыру</a:t>
            </a: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6-жұп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Демографиялық  жағдай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7-жұп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Халықтың  табиғи  өсімі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8-жұп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Халықтың  көші  қоны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9-жұп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Ішкі көші-қон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10-жұп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Халықаралық  көші-қон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11-жұп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Көші-қонның  негізгі заңдары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5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64704"/>
            <a:ext cx="2484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Сергіту  сәті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63888" y="2626008"/>
            <a:ext cx="288032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Елдердің  астаналарын  дұрыс  айту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588224" y="1844824"/>
            <a:ext cx="13681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АҚШ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444208" y="3789040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Аустралия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809944" y="1882732"/>
            <a:ext cx="1440160" cy="817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Канада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03648" y="3673624"/>
            <a:ext cx="2376264" cy="99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Ұлыбритания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23928" y="4797152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Үндістан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31840" y="1495695"/>
            <a:ext cx="1728192" cy="689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Польша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04048" y="1537900"/>
            <a:ext cx="1728192" cy="689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Испания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44208" y="2924944"/>
            <a:ext cx="1872208" cy="7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Қазақстан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232" y="2746988"/>
            <a:ext cx="198062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Өзбекстан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979712" y="4667436"/>
            <a:ext cx="1800200" cy="1116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Украйна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882848" y="4841200"/>
            <a:ext cx="178549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Грекия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323</TotalTime>
  <Words>257</Words>
  <Application>Microsoft Office PowerPoint</Application>
  <PresentationFormat>Экран (4:3)</PresentationFormat>
  <Paragraphs>67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29</cp:revision>
  <dcterms:created xsi:type="dcterms:W3CDTF">2018-02-18T06:14:52Z</dcterms:created>
  <dcterms:modified xsi:type="dcterms:W3CDTF">2020-02-17T15:14:42Z</dcterms:modified>
</cp:coreProperties>
</file>