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2" r:id="rId3"/>
    <p:sldId id="271" r:id="rId4"/>
    <p:sldId id="259" r:id="rId5"/>
    <p:sldId id="268" r:id="rId6"/>
    <p:sldId id="261" r:id="rId7"/>
    <p:sldId id="262" r:id="rId8"/>
    <p:sldId id="273" r:id="rId9"/>
    <p:sldId id="263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Jaras\Desktop\asis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28800" y="609600"/>
            <a:ext cx="541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endParaRPr lang="ru-RU" sz="5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3581400"/>
          </a:xfrm>
        </p:spPr>
        <p:txBody>
          <a:bodyPr>
            <a:no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№5 </a:t>
            </a:r>
          </a:p>
          <a:p>
            <a:pPr marL="475488" indent="-457200">
              <a:buAutoNum type="arabicParenR"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Бір бумада 9 қорап кір жуатын ұнтақ бар. Осындай 8 бумада неше қорап кір жуатын ұнтақ бар? </a:t>
            </a:r>
          </a:p>
          <a:p>
            <a:pPr marL="475488" indent="-457200">
              <a:buAutoNum type="arabicParenR"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Бір орам шыт матадан оның бестен бір бөлігі болатын 14 м мата қиып алынды. Бір орамда неше метр мата болды?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78392" y="1905000"/>
            <a:ext cx="6400800" cy="41910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endParaRPr lang="kk-KZ" dirty="0" smtClean="0"/>
          </a:p>
        </p:txBody>
      </p:sp>
      <p:pic>
        <p:nvPicPr>
          <p:cNvPr id="6" name="Picture 2" descr="C:\Users\Jaras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"/>
            <a:ext cx="3276600" cy="1600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Jaras\Desktop\shablony-dlya-prezentaziy-12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95400" y="609600"/>
            <a:ext cx="6858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Логикалық тапсырма: </a:t>
            </a: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 төртбұрыштың ұзындығы 16 см кемітсек, ал енін сол қалпында қалдырсақ, периметрі қанша кемиді?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aras\Desktop\school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9110"/>
            <a:ext cx="8763000" cy="61392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217653">
            <a:off x="2561923" y="979690"/>
            <a:ext cx="2395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Үйге тапсырма: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253431">
            <a:off x="2286000" y="1798024"/>
            <a:ext cx="220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47-бет,№6 есеп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48-бет, №11 есеп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Jaras\Desktop\67922_html_m2d7e55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38400" y="1143000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Психологиялық дайындық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2438400"/>
            <a:ext cx="502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Сәрсенбінің сәті, </a:t>
            </a:r>
            <a:br>
              <a:rPr lang="kk-KZ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Сәттілікке толсын.</a:t>
            </a:r>
            <a:br>
              <a:rPr lang="kk-KZ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Біздің алар  бағамыз,</a:t>
            </a:r>
            <a:br>
              <a:rPr lang="kk-KZ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Кілең бестік болсын!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aras\Desktop\sakura_m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52600" y="1905000"/>
            <a:ext cx="5638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 тапсырмасын тексеру:</a:t>
            </a:r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52400"/>
            <a:ext cx="6400800" cy="4733925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Үй тапсырмасын бекіту: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Jaras\Desktop\img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382000" cy="5257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2200" y="2590800"/>
            <a:ext cx="434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Жақшалы өрнек пен жақшасыз өрнек қалай орындалады?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Jaras\Desktop\0_22f23_8c433c6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71600" y="2057400"/>
            <a:ext cx="5486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Жаңа сабақ: </a:t>
            </a:r>
            <a:r>
              <a:rPr lang="kk-KZ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Разрядтық қосылғыштарға жіктеу </a:t>
            </a:r>
            <a:br>
              <a:rPr lang="kk-KZ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арқылы екі таңбалы санды бір таңбалы санға көбейту</a:t>
            </a:r>
            <a:endParaRPr lang="ru-RU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/>
          </a:bodyPr>
          <a:lstStyle/>
          <a:p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Сәйкестендіру: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Көбейтудің ауыстырымдылық  қасиеті        (а+в)*с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а*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с+в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*с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Көбейтудің терімділік қасиеті                          а*в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в*а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Көбейтудің үлестірімділік қасиеті                   (а+в)*с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(а+с)*в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Кестелерді толтыр: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40385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564095"/>
                <a:gridCol w="599368"/>
                <a:gridCol w="599368"/>
                <a:gridCol w="599368"/>
              </a:tblGrid>
              <a:tr h="838200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Көбейткіш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Көбейткіш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Көбейтіндінің мәні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800599" y="1676400"/>
          <a:ext cx="4191002" cy="2805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2"/>
                <a:gridCol w="609600"/>
                <a:gridCol w="685800"/>
                <a:gridCol w="609600"/>
                <a:gridCol w="609600"/>
              </a:tblGrid>
              <a:tr h="838200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Бөлінгіш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Бөлгіш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9553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Бөліндінің мәні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Сергіту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сәті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0688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Кесте бойынша есеп құрастыр және оны шығар.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47800" y="2133600"/>
          <a:ext cx="72390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483"/>
                <a:gridCol w="738517"/>
                <a:gridCol w="1955800"/>
                <a:gridCol w="2743200"/>
              </a:tblGrid>
              <a:tr h="1252220"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құмыраның  сыйымдылығы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Құмыралар</a:t>
                      </a:r>
                      <a:r>
                        <a:rPr lang="kk-KZ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саны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Барлық құмыралардың сыйымдылығы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6110">
                <a:tc rowSpan="2">
                  <a:txBody>
                    <a:bodyPr/>
                    <a:lstStyle/>
                    <a:p>
                      <a:pPr algn="ctr"/>
                      <a:endParaRPr lang="kk-KZ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Бірдей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 л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л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 л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л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189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Слайд 3</vt:lpstr>
      <vt:lpstr>Үй тапсырмасын бекіту: </vt:lpstr>
      <vt:lpstr>Слайд 5</vt:lpstr>
      <vt:lpstr>Сәйкестендіру:</vt:lpstr>
      <vt:lpstr>Кестелерді толтыр:</vt:lpstr>
      <vt:lpstr>Сергіту сәті</vt:lpstr>
      <vt:lpstr>Кесте бойынша есеп құрастыр және оны шығар. </vt:lpstr>
      <vt:lpstr>      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“В” сынып  Математика </dc:title>
  <dc:creator>Jaras</dc:creator>
  <cp:lastModifiedBy>user</cp:lastModifiedBy>
  <cp:revision>15</cp:revision>
  <dcterms:created xsi:type="dcterms:W3CDTF">2017-02-05T08:07:35Z</dcterms:created>
  <dcterms:modified xsi:type="dcterms:W3CDTF">2019-04-14T10:03:31Z</dcterms:modified>
</cp:coreProperties>
</file>