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0" r:id="rId3"/>
    <p:sldId id="279" r:id="rId4"/>
    <p:sldId id="278" r:id="rId5"/>
    <p:sldId id="271" r:id="rId6"/>
    <p:sldId id="272" r:id="rId7"/>
    <p:sldId id="273" r:id="rId8"/>
    <p:sldId id="277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399FF"/>
    <a:srgbClr val="66FF99"/>
    <a:srgbClr val="785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308AF-F5C3-4A38-858F-62B42EE3E19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988C6E-CFEA-4DBA-99AC-1EECADCA3C50}">
      <dgm:prSet custT="1"/>
      <dgm:spPr/>
      <dgm:t>
        <a:bodyPr/>
        <a:lstStyle/>
        <a:p>
          <a:pPr rtl="0"/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Экожүйенің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компоннеттерін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анықтау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191A0-2B62-4892-90BF-CF471ABEBD14}" type="sibTrans" cxnId="{EC4B19A3-8E1E-443D-A7BF-1FA56058037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74FAC-C616-481D-829B-D6712145A2C2}" type="parTrans" cxnId="{EC4B19A3-8E1E-443D-A7BF-1FA56058037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070B1-AD3B-42BA-BE5A-4771D09876F2}">
      <dgm:prSet custT="1"/>
      <dgm:spPr/>
      <dgm:t>
        <a:bodyPr/>
        <a:lstStyle/>
        <a:p>
          <a:pPr rtl="0"/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Экожүйе</a:t>
          </a:r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терминінің</a:t>
          </a:r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анықтамасын</a:t>
          </a:r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біледі. </a:t>
          </a:r>
        </a:p>
      </dgm:t>
    </dgm:pt>
    <dgm:pt modelId="{E2994C2A-A593-4A00-9F83-DBCE8B75848E}" type="parTrans" cxnId="{778B6C87-F70E-448D-B170-3E1FFB936F94}">
      <dgm:prSet/>
      <dgm:spPr/>
      <dgm:t>
        <a:bodyPr/>
        <a:lstStyle/>
        <a:p>
          <a:endParaRPr lang="ru-RU"/>
        </a:p>
      </dgm:t>
    </dgm:pt>
    <dgm:pt modelId="{76F9B018-D091-4EC2-BADD-27031DC0DA56}" type="sibTrans" cxnId="{778B6C87-F70E-448D-B170-3E1FFB936F94}">
      <dgm:prSet/>
      <dgm:spPr/>
      <dgm:t>
        <a:bodyPr/>
        <a:lstStyle/>
        <a:p>
          <a:endParaRPr lang="ru-RU"/>
        </a:p>
      </dgm:t>
    </dgm:pt>
    <dgm:pt modelId="{737387A0-54BC-49F5-B319-BF53EE5F60EE}">
      <dgm:prSet custT="1"/>
      <dgm:spPr/>
      <dgm:t>
        <a:bodyPr/>
        <a:lstStyle/>
        <a:p>
          <a:pPr algn="ctr"/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2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Экожүйе</a:t>
          </a:r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құрылымын</a:t>
          </a:r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біледі. 	</a:t>
          </a:r>
        </a:p>
      </dgm:t>
    </dgm:pt>
    <dgm:pt modelId="{2B8B1333-AB5E-4571-A62C-1BF78303960A}" type="parTrans" cxnId="{D16F0B1C-B855-4A91-90CA-97FB667173CD}">
      <dgm:prSet/>
      <dgm:spPr/>
      <dgm:t>
        <a:bodyPr/>
        <a:lstStyle/>
        <a:p>
          <a:endParaRPr lang="ru-RU"/>
        </a:p>
      </dgm:t>
    </dgm:pt>
    <dgm:pt modelId="{936098BD-5798-4834-BFE7-27331E092244}" type="sibTrans" cxnId="{D16F0B1C-B855-4A91-90CA-97FB667173CD}">
      <dgm:prSet/>
      <dgm:spPr/>
      <dgm:t>
        <a:bodyPr/>
        <a:lstStyle/>
        <a:p>
          <a:endParaRPr lang="ru-RU"/>
        </a:p>
      </dgm:t>
    </dgm:pt>
    <dgm:pt modelId="{FD535B93-ECAC-4850-8E5E-B640DC29FBDF}">
      <dgm:prSet custT="1"/>
      <dgm:spPr/>
      <dgm:t>
        <a:bodyPr/>
        <a:lstStyle/>
        <a:p>
          <a:r>
            <a:rPr lang="ru-RU" sz="2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Экожүйелер</a:t>
          </a:r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мысалдарын</a:t>
          </a:r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келтіреді</a:t>
          </a:r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D7E7D709-8259-4945-A688-A0B25E91CD9C}" type="parTrans" cxnId="{0621C122-9DBD-4B2C-9859-C8A2C99B7635}">
      <dgm:prSet/>
      <dgm:spPr/>
      <dgm:t>
        <a:bodyPr/>
        <a:lstStyle/>
        <a:p>
          <a:endParaRPr lang="ru-RU"/>
        </a:p>
      </dgm:t>
    </dgm:pt>
    <dgm:pt modelId="{482A8248-9B6A-43BD-9F60-ECCD1AD52A11}" type="sibTrans" cxnId="{0621C122-9DBD-4B2C-9859-C8A2C99B7635}">
      <dgm:prSet/>
      <dgm:spPr/>
      <dgm:t>
        <a:bodyPr/>
        <a:lstStyle/>
        <a:p>
          <a:endParaRPr lang="ru-RU"/>
        </a:p>
      </dgm:t>
    </dgm:pt>
    <dgm:pt modelId="{953FCE14-8F03-4626-9581-EC454695F16D}" type="pres">
      <dgm:prSet presAssocID="{20D308AF-F5C3-4A38-858F-62B42EE3E1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D528B3-D28E-4479-9934-B703066F3414}" type="pres">
      <dgm:prSet presAssocID="{91988C6E-CFEA-4DBA-99AC-1EECADCA3C50}" presName="root" presStyleCnt="0"/>
      <dgm:spPr/>
    </dgm:pt>
    <dgm:pt modelId="{DEFEF866-D6C0-41F2-ACF4-1F38AC560F4F}" type="pres">
      <dgm:prSet presAssocID="{91988C6E-CFEA-4DBA-99AC-1EECADCA3C50}" presName="rootComposite" presStyleCnt="0"/>
      <dgm:spPr/>
    </dgm:pt>
    <dgm:pt modelId="{FF9DF7AD-BE34-45F2-8B41-8181E1823BA6}" type="pres">
      <dgm:prSet presAssocID="{91988C6E-CFEA-4DBA-99AC-1EECADCA3C50}" presName="rootText" presStyleLbl="node1" presStyleIdx="0" presStyleCnt="1" custScaleX="347636" custScaleY="268407" custLinFactNeighborX="3840" custLinFactNeighborY="-86684"/>
      <dgm:spPr/>
      <dgm:t>
        <a:bodyPr/>
        <a:lstStyle/>
        <a:p>
          <a:endParaRPr lang="ru-RU"/>
        </a:p>
      </dgm:t>
    </dgm:pt>
    <dgm:pt modelId="{E0EFD912-F240-4CEC-ACD9-32885A575DDC}" type="pres">
      <dgm:prSet presAssocID="{91988C6E-CFEA-4DBA-99AC-1EECADCA3C50}" presName="rootConnector" presStyleLbl="node1" presStyleIdx="0" presStyleCnt="1"/>
      <dgm:spPr/>
      <dgm:t>
        <a:bodyPr/>
        <a:lstStyle/>
        <a:p>
          <a:endParaRPr lang="ru-RU"/>
        </a:p>
      </dgm:t>
    </dgm:pt>
    <dgm:pt modelId="{C86B55D9-E90B-4556-A5BB-A5D47BA2F994}" type="pres">
      <dgm:prSet presAssocID="{91988C6E-CFEA-4DBA-99AC-1EECADCA3C50}" presName="childShape" presStyleCnt="0"/>
      <dgm:spPr/>
    </dgm:pt>
    <dgm:pt modelId="{48030F6F-F6DA-4709-9428-C694DBDE2956}" type="pres">
      <dgm:prSet presAssocID="{E2994C2A-A593-4A00-9F83-DBCE8B75848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6A76400A-82DF-4987-8FFD-3C61F7F098D0}" type="pres">
      <dgm:prSet presAssocID="{77F070B1-AD3B-42BA-BE5A-4771D09876F2}" presName="childText" presStyleLbl="bgAcc1" presStyleIdx="0" presStyleCnt="3" custScaleX="374176" custScaleY="134544" custLinFactNeighborX="1064" custLinFactNeighborY="-24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6AFD2-6173-450E-A14E-6AB588F88B91}" type="pres">
      <dgm:prSet presAssocID="{2B8B1333-AB5E-4571-A62C-1BF78303960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F41F4F4D-3E81-4DAC-B52C-203D17925719}" type="pres">
      <dgm:prSet presAssocID="{737387A0-54BC-49F5-B319-BF53EE5F60EE}" presName="childText" presStyleLbl="bgAcc1" presStyleIdx="1" presStyleCnt="3" custScaleX="374905" custScaleY="145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916B3-F8E0-48C6-8CD6-061689EEE789}" type="pres">
      <dgm:prSet presAssocID="{D7E7D709-8259-4945-A688-A0B25E91CD9C}" presName="Name13" presStyleLbl="parChTrans1D2" presStyleIdx="2" presStyleCnt="3"/>
      <dgm:spPr/>
      <dgm:t>
        <a:bodyPr/>
        <a:lstStyle/>
        <a:p>
          <a:endParaRPr lang="ru-RU"/>
        </a:p>
      </dgm:t>
    </dgm:pt>
    <dgm:pt modelId="{59E1D569-FD4E-421A-9EDB-716E2AC775C4}" type="pres">
      <dgm:prSet presAssocID="{FD535B93-ECAC-4850-8E5E-B640DC29FBDF}" presName="childText" presStyleLbl="bgAcc1" presStyleIdx="2" presStyleCnt="3" custScaleX="373582" custScaleY="117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2281B-AE3B-4489-BD73-FFB66F3069FF}" type="presOf" srcId="{2B8B1333-AB5E-4571-A62C-1BF78303960A}" destId="{D126AFD2-6173-450E-A14E-6AB588F88B91}" srcOrd="0" destOrd="0" presId="urn:microsoft.com/office/officeart/2005/8/layout/hierarchy3"/>
    <dgm:cxn modelId="{84E69991-7968-481F-B37A-28D6CC4AD963}" type="presOf" srcId="{E2994C2A-A593-4A00-9F83-DBCE8B75848E}" destId="{48030F6F-F6DA-4709-9428-C694DBDE2956}" srcOrd="0" destOrd="0" presId="urn:microsoft.com/office/officeart/2005/8/layout/hierarchy3"/>
    <dgm:cxn modelId="{14FD7E41-97A2-47E2-BC87-F0EE888A59F5}" type="presOf" srcId="{77F070B1-AD3B-42BA-BE5A-4771D09876F2}" destId="{6A76400A-82DF-4987-8FFD-3C61F7F098D0}" srcOrd="0" destOrd="0" presId="urn:microsoft.com/office/officeart/2005/8/layout/hierarchy3"/>
    <dgm:cxn modelId="{C91ACED8-AF9E-4EFC-8364-3D1D6A0C9014}" type="presOf" srcId="{737387A0-54BC-49F5-B319-BF53EE5F60EE}" destId="{F41F4F4D-3E81-4DAC-B52C-203D17925719}" srcOrd="0" destOrd="0" presId="urn:microsoft.com/office/officeart/2005/8/layout/hierarchy3"/>
    <dgm:cxn modelId="{3FFB9C85-394A-4474-8445-CB3A352900D2}" type="presOf" srcId="{91988C6E-CFEA-4DBA-99AC-1EECADCA3C50}" destId="{E0EFD912-F240-4CEC-ACD9-32885A575DDC}" srcOrd="1" destOrd="0" presId="urn:microsoft.com/office/officeart/2005/8/layout/hierarchy3"/>
    <dgm:cxn modelId="{D16F0B1C-B855-4A91-90CA-97FB667173CD}" srcId="{91988C6E-CFEA-4DBA-99AC-1EECADCA3C50}" destId="{737387A0-54BC-49F5-B319-BF53EE5F60EE}" srcOrd="1" destOrd="0" parTransId="{2B8B1333-AB5E-4571-A62C-1BF78303960A}" sibTransId="{936098BD-5798-4834-BFE7-27331E092244}"/>
    <dgm:cxn modelId="{330FBC94-1D88-4E54-9643-963D95708855}" type="presOf" srcId="{91988C6E-CFEA-4DBA-99AC-1EECADCA3C50}" destId="{FF9DF7AD-BE34-45F2-8B41-8181E1823BA6}" srcOrd="0" destOrd="0" presId="urn:microsoft.com/office/officeart/2005/8/layout/hierarchy3"/>
    <dgm:cxn modelId="{D43760E9-6E7B-4BEF-A43F-3DC03564B838}" type="presOf" srcId="{FD535B93-ECAC-4850-8E5E-B640DC29FBDF}" destId="{59E1D569-FD4E-421A-9EDB-716E2AC775C4}" srcOrd="0" destOrd="0" presId="urn:microsoft.com/office/officeart/2005/8/layout/hierarchy3"/>
    <dgm:cxn modelId="{EC4B19A3-8E1E-443D-A7BF-1FA56058037A}" srcId="{20D308AF-F5C3-4A38-858F-62B42EE3E199}" destId="{91988C6E-CFEA-4DBA-99AC-1EECADCA3C50}" srcOrd="0" destOrd="0" parTransId="{B7C74FAC-C616-481D-829B-D6712145A2C2}" sibTransId="{D5C191A0-2B62-4892-90BF-CF471ABEBD14}"/>
    <dgm:cxn modelId="{0621C122-9DBD-4B2C-9859-C8A2C99B7635}" srcId="{91988C6E-CFEA-4DBA-99AC-1EECADCA3C50}" destId="{FD535B93-ECAC-4850-8E5E-B640DC29FBDF}" srcOrd="2" destOrd="0" parTransId="{D7E7D709-8259-4945-A688-A0B25E91CD9C}" sibTransId="{482A8248-9B6A-43BD-9F60-ECCD1AD52A11}"/>
    <dgm:cxn modelId="{EDA56AC0-CC7C-4240-B90B-275EA4F6D37B}" type="presOf" srcId="{20D308AF-F5C3-4A38-858F-62B42EE3E199}" destId="{953FCE14-8F03-4626-9581-EC454695F16D}" srcOrd="0" destOrd="0" presId="urn:microsoft.com/office/officeart/2005/8/layout/hierarchy3"/>
    <dgm:cxn modelId="{6800C0DD-7357-4275-857B-05069D1AA67F}" type="presOf" srcId="{D7E7D709-8259-4945-A688-A0B25E91CD9C}" destId="{8A4916B3-F8E0-48C6-8CD6-061689EEE789}" srcOrd="0" destOrd="0" presId="urn:microsoft.com/office/officeart/2005/8/layout/hierarchy3"/>
    <dgm:cxn modelId="{778B6C87-F70E-448D-B170-3E1FFB936F94}" srcId="{91988C6E-CFEA-4DBA-99AC-1EECADCA3C50}" destId="{77F070B1-AD3B-42BA-BE5A-4771D09876F2}" srcOrd="0" destOrd="0" parTransId="{E2994C2A-A593-4A00-9F83-DBCE8B75848E}" sibTransId="{76F9B018-D091-4EC2-BADD-27031DC0DA56}"/>
    <dgm:cxn modelId="{F3397287-4BF3-44EF-96A7-1363FDD6BEA7}" type="presParOf" srcId="{953FCE14-8F03-4626-9581-EC454695F16D}" destId="{9BD528B3-D28E-4479-9934-B703066F3414}" srcOrd="0" destOrd="0" presId="urn:microsoft.com/office/officeart/2005/8/layout/hierarchy3"/>
    <dgm:cxn modelId="{02F236D3-E940-4F14-98F3-1E83E7896D15}" type="presParOf" srcId="{9BD528B3-D28E-4479-9934-B703066F3414}" destId="{DEFEF866-D6C0-41F2-ACF4-1F38AC560F4F}" srcOrd="0" destOrd="0" presId="urn:microsoft.com/office/officeart/2005/8/layout/hierarchy3"/>
    <dgm:cxn modelId="{8724DBC7-C428-4CA3-8DEB-859C87B27F68}" type="presParOf" srcId="{DEFEF866-D6C0-41F2-ACF4-1F38AC560F4F}" destId="{FF9DF7AD-BE34-45F2-8B41-8181E1823BA6}" srcOrd="0" destOrd="0" presId="urn:microsoft.com/office/officeart/2005/8/layout/hierarchy3"/>
    <dgm:cxn modelId="{AE90BE56-401A-4FC1-8AB4-81AE5B3333D7}" type="presParOf" srcId="{DEFEF866-D6C0-41F2-ACF4-1F38AC560F4F}" destId="{E0EFD912-F240-4CEC-ACD9-32885A575DDC}" srcOrd="1" destOrd="0" presId="urn:microsoft.com/office/officeart/2005/8/layout/hierarchy3"/>
    <dgm:cxn modelId="{B30EAC14-A543-40D0-9DE7-1CAB9CD23030}" type="presParOf" srcId="{9BD528B3-D28E-4479-9934-B703066F3414}" destId="{C86B55D9-E90B-4556-A5BB-A5D47BA2F994}" srcOrd="1" destOrd="0" presId="urn:microsoft.com/office/officeart/2005/8/layout/hierarchy3"/>
    <dgm:cxn modelId="{89B6CEB7-1D91-43CD-992C-62CD1B971A7F}" type="presParOf" srcId="{C86B55D9-E90B-4556-A5BB-A5D47BA2F994}" destId="{48030F6F-F6DA-4709-9428-C694DBDE2956}" srcOrd="0" destOrd="0" presId="urn:microsoft.com/office/officeart/2005/8/layout/hierarchy3"/>
    <dgm:cxn modelId="{9AF9CA1A-6429-49F3-B089-1D101B7E339E}" type="presParOf" srcId="{C86B55D9-E90B-4556-A5BB-A5D47BA2F994}" destId="{6A76400A-82DF-4987-8FFD-3C61F7F098D0}" srcOrd="1" destOrd="0" presId="urn:microsoft.com/office/officeart/2005/8/layout/hierarchy3"/>
    <dgm:cxn modelId="{00862672-AAF4-46FF-8711-4FA275E50B87}" type="presParOf" srcId="{C86B55D9-E90B-4556-A5BB-A5D47BA2F994}" destId="{D126AFD2-6173-450E-A14E-6AB588F88B91}" srcOrd="2" destOrd="0" presId="urn:microsoft.com/office/officeart/2005/8/layout/hierarchy3"/>
    <dgm:cxn modelId="{85F680B2-8EEC-4669-8E07-D04566EFA518}" type="presParOf" srcId="{C86B55D9-E90B-4556-A5BB-A5D47BA2F994}" destId="{F41F4F4D-3E81-4DAC-B52C-203D17925719}" srcOrd="3" destOrd="0" presId="urn:microsoft.com/office/officeart/2005/8/layout/hierarchy3"/>
    <dgm:cxn modelId="{3C03D3EE-E719-4436-BCEA-434D0E6000AB}" type="presParOf" srcId="{C86B55D9-E90B-4556-A5BB-A5D47BA2F994}" destId="{8A4916B3-F8E0-48C6-8CD6-061689EEE789}" srcOrd="4" destOrd="0" presId="urn:microsoft.com/office/officeart/2005/8/layout/hierarchy3"/>
    <dgm:cxn modelId="{521D5A14-BE66-4035-9475-31786FC7A3C1}" type="presParOf" srcId="{C86B55D9-E90B-4556-A5BB-A5D47BA2F994}" destId="{59E1D569-FD4E-421A-9EDB-716E2AC775C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3C2A7-9AC8-436E-8F32-E7EA35580664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879045-E07A-4798-A598-77ACAF7D0967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</a:rPr>
            <a:t>Экожүйенің құрылымы</a:t>
          </a:r>
          <a:endParaRPr lang="ru-RU" dirty="0">
            <a:solidFill>
              <a:schemeClr val="tx1"/>
            </a:solidFill>
          </a:endParaRPr>
        </a:p>
      </dgm:t>
    </dgm:pt>
    <dgm:pt modelId="{F26D20A9-F857-4CC5-BA4F-53A492C86E06}" type="parTrans" cxnId="{E240686F-19CB-4A3E-8675-B27DD03595F6}">
      <dgm:prSet/>
      <dgm:spPr/>
      <dgm:t>
        <a:bodyPr/>
        <a:lstStyle/>
        <a:p>
          <a:endParaRPr lang="ru-RU"/>
        </a:p>
      </dgm:t>
    </dgm:pt>
    <dgm:pt modelId="{7B32F17B-835E-451F-99B4-1C4280C383B4}" type="sibTrans" cxnId="{E240686F-19CB-4A3E-8675-B27DD03595F6}">
      <dgm:prSet/>
      <dgm:spPr/>
      <dgm:t>
        <a:bodyPr/>
        <a:lstStyle/>
        <a:p>
          <a:endParaRPr lang="ru-RU"/>
        </a:p>
      </dgm:t>
    </dgm:pt>
    <dgm:pt modelId="{047E825B-C557-4E7C-8DEF-905029FC707A}">
      <dgm:prSet phldrT="[Текст]"/>
      <dgm:spPr/>
      <dgm:t>
        <a:bodyPr/>
        <a:lstStyle/>
        <a:p>
          <a:r>
            <a:rPr lang="kk-KZ" dirty="0" smtClean="0"/>
            <a:t>Абиотикалық факторлар</a:t>
          </a:r>
          <a:endParaRPr lang="ru-RU" dirty="0"/>
        </a:p>
      </dgm:t>
    </dgm:pt>
    <dgm:pt modelId="{E0DA9031-B0AB-4876-8273-C7DE0779589C}" type="parTrans" cxnId="{96E32588-D818-41EC-8BE2-3633779912A2}">
      <dgm:prSet/>
      <dgm:spPr/>
      <dgm:t>
        <a:bodyPr/>
        <a:lstStyle/>
        <a:p>
          <a:endParaRPr lang="ru-RU"/>
        </a:p>
      </dgm:t>
    </dgm:pt>
    <dgm:pt modelId="{83D0C421-A757-451E-BF3A-986BBD8CA8C9}" type="sibTrans" cxnId="{96E32588-D818-41EC-8BE2-3633779912A2}">
      <dgm:prSet/>
      <dgm:spPr/>
      <dgm:t>
        <a:bodyPr/>
        <a:lstStyle/>
        <a:p>
          <a:endParaRPr lang="ru-RU"/>
        </a:p>
      </dgm:t>
    </dgm:pt>
    <dgm:pt modelId="{2A5F8C34-49AB-44F5-9BFE-2D3C576D6ADC}">
      <dgm:prSet phldrT="[Текст]"/>
      <dgm:spPr/>
      <dgm:t>
        <a:bodyPr/>
        <a:lstStyle/>
        <a:p>
          <a:r>
            <a:rPr lang="kk-KZ" dirty="0" smtClean="0"/>
            <a:t>Биотикалық факторлар</a:t>
          </a:r>
          <a:endParaRPr lang="ru-RU" dirty="0"/>
        </a:p>
      </dgm:t>
    </dgm:pt>
    <dgm:pt modelId="{86F8E4E2-F213-4497-A2E1-BC94C85DC087}" type="parTrans" cxnId="{9DFAB6AD-37EB-4430-B3D0-7739C5FD3956}">
      <dgm:prSet/>
      <dgm:spPr/>
      <dgm:t>
        <a:bodyPr/>
        <a:lstStyle/>
        <a:p>
          <a:endParaRPr lang="ru-RU"/>
        </a:p>
      </dgm:t>
    </dgm:pt>
    <dgm:pt modelId="{44B29FC1-75A2-4BB2-B7AD-69B95EB51FD5}" type="sibTrans" cxnId="{9DFAB6AD-37EB-4430-B3D0-7739C5FD3956}">
      <dgm:prSet/>
      <dgm:spPr/>
      <dgm:t>
        <a:bodyPr/>
        <a:lstStyle/>
        <a:p>
          <a:endParaRPr lang="ru-RU"/>
        </a:p>
      </dgm:t>
    </dgm:pt>
    <dgm:pt modelId="{D0ED5029-7157-4269-8A3B-6FCFDF88D703}" type="pres">
      <dgm:prSet presAssocID="{6C83C2A7-9AC8-436E-8F32-E7EA355806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278E38-DB93-477A-A131-9A0D81A04055}" type="pres">
      <dgm:prSet presAssocID="{FB879045-E07A-4798-A598-77ACAF7D0967}" presName="hierRoot1" presStyleCnt="0">
        <dgm:presLayoutVars>
          <dgm:hierBranch val="init"/>
        </dgm:presLayoutVars>
      </dgm:prSet>
      <dgm:spPr/>
    </dgm:pt>
    <dgm:pt modelId="{37B6FC41-1D2D-4373-805E-360C0D084BF8}" type="pres">
      <dgm:prSet presAssocID="{FB879045-E07A-4798-A598-77ACAF7D0967}" presName="rootComposite1" presStyleCnt="0"/>
      <dgm:spPr/>
    </dgm:pt>
    <dgm:pt modelId="{C7EA97FF-31C6-4B90-90D3-35F952D2383E}" type="pres">
      <dgm:prSet presAssocID="{FB879045-E07A-4798-A598-77ACAF7D0967}" presName="rootText1" presStyleLbl="node0" presStyleIdx="0" presStyleCnt="1" custScaleY="26273" custLinFactY="-4007" custLinFactNeighborX="-36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4BCC6C-B22B-4EEB-961A-687A6CA0715D}" type="pres">
      <dgm:prSet presAssocID="{FB879045-E07A-4798-A598-77ACAF7D09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59A6321-5A25-47DB-A878-368905E37442}" type="pres">
      <dgm:prSet presAssocID="{FB879045-E07A-4798-A598-77ACAF7D0967}" presName="hierChild2" presStyleCnt="0"/>
      <dgm:spPr/>
    </dgm:pt>
    <dgm:pt modelId="{9B6E26D8-E19C-4DB7-95F7-11F139C922D8}" type="pres">
      <dgm:prSet presAssocID="{E0DA9031-B0AB-4876-8273-C7DE0779589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B8EB974-7168-441E-82E8-A7428B92205E}" type="pres">
      <dgm:prSet presAssocID="{047E825B-C557-4E7C-8DEF-905029FC707A}" presName="hierRoot2" presStyleCnt="0">
        <dgm:presLayoutVars>
          <dgm:hierBranch val="init"/>
        </dgm:presLayoutVars>
      </dgm:prSet>
      <dgm:spPr/>
    </dgm:pt>
    <dgm:pt modelId="{0BC46A85-CA72-4594-8B51-75C77DA157E0}" type="pres">
      <dgm:prSet presAssocID="{047E825B-C557-4E7C-8DEF-905029FC707A}" presName="rootComposite" presStyleCnt="0"/>
      <dgm:spPr/>
    </dgm:pt>
    <dgm:pt modelId="{67F45CD3-23C9-419E-8DEB-A8A9DF73ECE8}" type="pres">
      <dgm:prSet presAssocID="{047E825B-C557-4E7C-8DEF-905029FC707A}" presName="rootText" presStyleLbl="node2" presStyleIdx="0" presStyleCnt="2" custScaleY="42425" custLinFactY="-19388" custLinFactNeighborX="293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8969D4-5B5B-4F83-98D2-53307236B20E}" type="pres">
      <dgm:prSet presAssocID="{047E825B-C557-4E7C-8DEF-905029FC707A}" presName="rootConnector" presStyleLbl="node2" presStyleIdx="0" presStyleCnt="2"/>
      <dgm:spPr/>
      <dgm:t>
        <a:bodyPr/>
        <a:lstStyle/>
        <a:p>
          <a:endParaRPr lang="ru-RU"/>
        </a:p>
      </dgm:t>
    </dgm:pt>
    <dgm:pt modelId="{BCD153B5-48B0-4C7A-8305-6154BC8C5F95}" type="pres">
      <dgm:prSet presAssocID="{047E825B-C557-4E7C-8DEF-905029FC707A}" presName="hierChild4" presStyleCnt="0"/>
      <dgm:spPr/>
    </dgm:pt>
    <dgm:pt modelId="{CBFE679C-6BDE-44A4-A48F-33B38E846D21}" type="pres">
      <dgm:prSet presAssocID="{047E825B-C557-4E7C-8DEF-905029FC707A}" presName="hierChild5" presStyleCnt="0"/>
      <dgm:spPr/>
    </dgm:pt>
    <dgm:pt modelId="{24FEF2CF-426D-4C9B-B24C-65E98C0500AC}" type="pres">
      <dgm:prSet presAssocID="{86F8E4E2-F213-4497-A2E1-BC94C85DC08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8E5C384-C470-4401-AE38-6D04B4A45E08}" type="pres">
      <dgm:prSet presAssocID="{2A5F8C34-49AB-44F5-9BFE-2D3C576D6ADC}" presName="hierRoot2" presStyleCnt="0">
        <dgm:presLayoutVars>
          <dgm:hierBranch val="init"/>
        </dgm:presLayoutVars>
      </dgm:prSet>
      <dgm:spPr/>
    </dgm:pt>
    <dgm:pt modelId="{52D0F40E-B020-4C1E-ABC2-EA47A7557FA3}" type="pres">
      <dgm:prSet presAssocID="{2A5F8C34-49AB-44F5-9BFE-2D3C576D6ADC}" presName="rootComposite" presStyleCnt="0"/>
      <dgm:spPr/>
    </dgm:pt>
    <dgm:pt modelId="{95D99559-9DBD-4988-954B-FA6E12B5AADC}" type="pres">
      <dgm:prSet presAssocID="{2A5F8C34-49AB-44F5-9BFE-2D3C576D6ADC}" presName="rootText" presStyleLbl="node2" presStyleIdx="1" presStyleCnt="2" custScaleY="39609" custLinFactY="-18656" custLinFactNeighborX="-293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948F31-B129-48EB-A7C2-AF2CB7441B11}" type="pres">
      <dgm:prSet presAssocID="{2A5F8C34-49AB-44F5-9BFE-2D3C576D6ADC}" presName="rootConnector" presStyleLbl="node2" presStyleIdx="1" presStyleCnt="2"/>
      <dgm:spPr/>
      <dgm:t>
        <a:bodyPr/>
        <a:lstStyle/>
        <a:p>
          <a:endParaRPr lang="ru-RU"/>
        </a:p>
      </dgm:t>
    </dgm:pt>
    <dgm:pt modelId="{08787994-A95E-46D3-AA0D-C4268AB7D83E}" type="pres">
      <dgm:prSet presAssocID="{2A5F8C34-49AB-44F5-9BFE-2D3C576D6ADC}" presName="hierChild4" presStyleCnt="0"/>
      <dgm:spPr/>
    </dgm:pt>
    <dgm:pt modelId="{F8BA8159-C80F-47AC-8666-64F99563B864}" type="pres">
      <dgm:prSet presAssocID="{2A5F8C34-49AB-44F5-9BFE-2D3C576D6ADC}" presName="hierChild5" presStyleCnt="0"/>
      <dgm:spPr/>
    </dgm:pt>
    <dgm:pt modelId="{025AA66F-E082-4C6E-A4EE-66678FB2728B}" type="pres">
      <dgm:prSet presAssocID="{FB879045-E07A-4798-A598-77ACAF7D0967}" presName="hierChild3" presStyleCnt="0"/>
      <dgm:spPr/>
    </dgm:pt>
  </dgm:ptLst>
  <dgm:cxnLst>
    <dgm:cxn modelId="{729A7C9D-1C4A-4596-9BB8-E65C9E780DE4}" type="presOf" srcId="{047E825B-C557-4E7C-8DEF-905029FC707A}" destId="{258969D4-5B5B-4F83-98D2-53307236B20E}" srcOrd="1" destOrd="0" presId="urn:microsoft.com/office/officeart/2005/8/layout/orgChart1"/>
    <dgm:cxn modelId="{3688FBB3-918C-48FF-BF93-EE6B694AE5AD}" type="presOf" srcId="{86F8E4E2-F213-4497-A2E1-BC94C85DC087}" destId="{24FEF2CF-426D-4C9B-B24C-65E98C0500AC}" srcOrd="0" destOrd="0" presId="urn:microsoft.com/office/officeart/2005/8/layout/orgChart1"/>
    <dgm:cxn modelId="{61648E17-8041-43A9-B033-12D1BB9A55AD}" type="presOf" srcId="{FB879045-E07A-4798-A598-77ACAF7D0967}" destId="{ED4BCC6C-B22B-4EEB-961A-687A6CA0715D}" srcOrd="1" destOrd="0" presId="urn:microsoft.com/office/officeart/2005/8/layout/orgChart1"/>
    <dgm:cxn modelId="{362BED14-C91A-41E8-9F10-96F6E1D10CF2}" type="presOf" srcId="{2A5F8C34-49AB-44F5-9BFE-2D3C576D6ADC}" destId="{77948F31-B129-48EB-A7C2-AF2CB7441B11}" srcOrd="1" destOrd="0" presId="urn:microsoft.com/office/officeart/2005/8/layout/orgChart1"/>
    <dgm:cxn modelId="{A9BB9B48-1639-4B29-86D9-D4ADC7779180}" type="presOf" srcId="{6C83C2A7-9AC8-436E-8F32-E7EA35580664}" destId="{D0ED5029-7157-4269-8A3B-6FCFDF88D703}" srcOrd="0" destOrd="0" presId="urn:microsoft.com/office/officeart/2005/8/layout/orgChart1"/>
    <dgm:cxn modelId="{BB84C486-162E-4E7A-8688-9CBF29596DDF}" type="presOf" srcId="{FB879045-E07A-4798-A598-77ACAF7D0967}" destId="{C7EA97FF-31C6-4B90-90D3-35F952D2383E}" srcOrd="0" destOrd="0" presId="urn:microsoft.com/office/officeart/2005/8/layout/orgChart1"/>
    <dgm:cxn modelId="{9DFAB6AD-37EB-4430-B3D0-7739C5FD3956}" srcId="{FB879045-E07A-4798-A598-77ACAF7D0967}" destId="{2A5F8C34-49AB-44F5-9BFE-2D3C576D6ADC}" srcOrd="1" destOrd="0" parTransId="{86F8E4E2-F213-4497-A2E1-BC94C85DC087}" sibTransId="{44B29FC1-75A2-4BB2-B7AD-69B95EB51FD5}"/>
    <dgm:cxn modelId="{8DC9EC5C-A909-4C79-BB07-15381704CE44}" type="presOf" srcId="{2A5F8C34-49AB-44F5-9BFE-2D3C576D6ADC}" destId="{95D99559-9DBD-4988-954B-FA6E12B5AADC}" srcOrd="0" destOrd="0" presId="urn:microsoft.com/office/officeart/2005/8/layout/orgChart1"/>
    <dgm:cxn modelId="{44170FA5-81C5-4A2C-A8D7-2017E2183891}" type="presOf" srcId="{047E825B-C557-4E7C-8DEF-905029FC707A}" destId="{67F45CD3-23C9-419E-8DEB-A8A9DF73ECE8}" srcOrd="0" destOrd="0" presId="urn:microsoft.com/office/officeart/2005/8/layout/orgChart1"/>
    <dgm:cxn modelId="{96E32588-D818-41EC-8BE2-3633779912A2}" srcId="{FB879045-E07A-4798-A598-77ACAF7D0967}" destId="{047E825B-C557-4E7C-8DEF-905029FC707A}" srcOrd="0" destOrd="0" parTransId="{E0DA9031-B0AB-4876-8273-C7DE0779589C}" sibTransId="{83D0C421-A757-451E-BF3A-986BBD8CA8C9}"/>
    <dgm:cxn modelId="{E240686F-19CB-4A3E-8675-B27DD03595F6}" srcId="{6C83C2A7-9AC8-436E-8F32-E7EA35580664}" destId="{FB879045-E07A-4798-A598-77ACAF7D0967}" srcOrd="0" destOrd="0" parTransId="{F26D20A9-F857-4CC5-BA4F-53A492C86E06}" sibTransId="{7B32F17B-835E-451F-99B4-1C4280C383B4}"/>
    <dgm:cxn modelId="{25F17F83-EFBC-4888-AD38-C0E8C1C5AA04}" type="presOf" srcId="{E0DA9031-B0AB-4876-8273-C7DE0779589C}" destId="{9B6E26D8-E19C-4DB7-95F7-11F139C922D8}" srcOrd="0" destOrd="0" presId="urn:microsoft.com/office/officeart/2005/8/layout/orgChart1"/>
    <dgm:cxn modelId="{1CE398E3-EE48-43D6-9372-15BBB3471F7A}" type="presParOf" srcId="{D0ED5029-7157-4269-8A3B-6FCFDF88D703}" destId="{80278E38-DB93-477A-A131-9A0D81A04055}" srcOrd="0" destOrd="0" presId="urn:microsoft.com/office/officeart/2005/8/layout/orgChart1"/>
    <dgm:cxn modelId="{BBFF3935-8E08-459A-9DAC-7C0808B20FA4}" type="presParOf" srcId="{80278E38-DB93-477A-A131-9A0D81A04055}" destId="{37B6FC41-1D2D-4373-805E-360C0D084BF8}" srcOrd="0" destOrd="0" presId="urn:microsoft.com/office/officeart/2005/8/layout/orgChart1"/>
    <dgm:cxn modelId="{D664B321-2C0C-4473-9126-0073AD5F4F26}" type="presParOf" srcId="{37B6FC41-1D2D-4373-805E-360C0D084BF8}" destId="{C7EA97FF-31C6-4B90-90D3-35F952D2383E}" srcOrd="0" destOrd="0" presId="urn:microsoft.com/office/officeart/2005/8/layout/orgChart1"/>
    <dgm:cxn modelId="{237A9FAA-32CE-4F49-8647-B637D9C82A98}" type="presParOf" srcId="{37B6FC41-1D2D-4373-805E-360C0D084BF8}" destId="{ED4BCC6C-B22B-4EEB-961A-687A6CA0715D}" srcOrd="1" destOrd="0" presId="urn:microsoft.com/office/officeart/2005/8/layout/orgChart1"/>
    <dgm:cxn modelId="{2B442A76-C6AA-4663-8F60-A9EF507C1FE9}" type="presParOf" srcId="{80278E38-DB93-477A-A131-9A0D81A04055}" destId="{E59A6321-5A25-47DB-A878-368905E37442}" srcOrd="1" destOrd="0" presId="urn:microsoft.com/office/officeart/2005/8/layout/orgChart1"/>
    <dgm:cxn modelId="{F07FBD25-F371-4CF4-AFC6-EF7AD1CDA967}" type="presParOf" srcId="{E59A6321-5A25-47DB-A878-368905E37442}" destId="{9B6E26D8-E19C-4DB7-95F7-11F139C922D8}" srcOrd="0" destOrd="0" presId="urn:microsoft.com/office/officeart/2005/8/layout/orgChart1"/>
    <dgm:cxn modelId="{E2375592-E5E2-43F1-9A78-5A252899B549}" type="presParOf" srcId="{E59A6321-5A25-47DB-A878-368905E37442}" destId="{AB8EB974-7168-441E-82E8-A7428B92205E}" srcOrd="1" destOrd="0" presId="urn:microsoft.com/office/officeart/2005/8/layout/orgChart1"/>
    <dgm:cxn modelId="{5B4AEB45-EB92-49E7-A6E1-4EB75B63D731}" type="presParOf" srcId="{AB8EB974-7168-441E-82E8-A7428B92205E}" destId="{0BC46A85-CA72-4594-8B51-75C77DA157E0}" srcOrd="0" destOrd="0" presId="urn:microsoft.com/office/officeart/2005/8/layout/orgChart1"/>
    <dgm:cxn modelId="{AD9C45DB-3D61-49C9-8D09-EE17580572D7}" type="presParOf" srcId="{0BC46A85-CA72-4594-8B51-75C77DA157E0}" destId="{67F45CD3-23C9-419E-8DEB-A8A9DF73ECE8}" srcOrd="0" destOrd="0" presId="urn:microsoft.com/office/officeart/2005/8/layout/orgChart1"/>
    <dgm:cxn modelId="{1C2ED2A9-2B8F-4A9B-8CA0-92EFB8083D27}" type="presParOf" srcId="{0BC46A85-CA72-4594-8B51-75C77DA157E0}" destId="{258969D4-5B5B-4F83-98D2-53307236B20E}" srcOrd="1" destOrd="0" presId="urn:microsoft.com/office/officeart/2005/8/layout/orgChart1"/>
    <dgm:cxn modelId="{CCF4BA9F-F43F-417C-B6DB-5388635F0511}" type="presParOf" srcId="{AB8EB974-7168-441E-82E8-A7428B92205E}" destId="{BCD153B5-48B0-4C7A-8305-6154BC8C5F95}" srcOrd="1" destOrd="0" presId="urn:microsoft.com/office/officeart/2005/8/layout/orgChart1"/>
    <dgm:cxn modelId="{292F3B6F-C434-4544-8E8F-C8C5372A523A}" type="presParOf" srcId="{AB8EB974-7168-441E-82E8-A7428B92205E}" destId="{CBFE679C-6BDE-44A4-A48F-33B38E846D21}" srcOrd="2" destOrd="0" presId="urn:microsoft.com/office/officeart/2005/8/layout/orgChart1"/>
    <dgm:cxn modelId="{0A6F88FE-2A96-456F-9321-3255807CCE57}" type="presParOf" srcId="{E59A6321-5A25-47DB-A878-368905E37442}" destId="{24FEF2CF-426D-4C9B-B24C-65E98C0500AC}" srcOrd="2" destOrd="0" presId="urn:microsoft.com/office/officeart/2005/8/layout/orgChart1"/>
    <dgm:cxn modelId="{33FC1C22-5B70-4B4A-9818-EEE320C7C6B4}" type="presParOf" srcId="{E59A6321-5A25-47DB-A878-368905E37442}" destId="{18E5C384-C470-4401-AE38-6D04B4A45E08}" srcOrd="3" destOrd="0" presId="urn:microsoft.com/office/officeart/2005/8/layout/orgChart1"/>
    <dgm:cxn modelId="{61C005AE-0A8E-4140-AEAE-F93BC04E5841}" type="presParOf" srcId="{18E5C384-C470-4401-AE38-6D04B4A45E08}" destId="{52D0F40E-B020-4C1E-ABC2-EA47A7557FA3}" srcOrd="0" destOrd="0" presId="urn:microsoft.com/office/officeart/2005/8/layout/orgChart1"/>
    <dgm:cxn modelId="{2235C822-5D39-40AE-9A2D-166A8782310E}" type="presParOf" srcId="{52D0F40E-B020-4C1E-ABC2-EA47A7557FA3}" destId="{95D99559-9DBD-4988-954B-FA6E12B5AADC}" srcOrd="0" destOrd="0" presId="urn:microsoft.com/office/officeart/2005/8/layout/orgChart1"/>
    <dgm:cxn modelId="{68537DE9-BD66-4543-A669-148ED3A43509}" type="presParOf" srcId="{52D0F40E-B020-4C1E-ABC2-EA47A7557FA3}" destId="{77948F31-B129-48EB-A7C2-AF2CB7441B11}" srcOrd="1" destOrd="0" presId="urn:microsoft.com/office/officeart/2005/8/layout/orgChart1"/>
    <dgm:cxn modelId="{7800AAED-06B0-4093-8034-AFE3F555DA26}" type="presParOf" srcId="{18E5C384-C470-4401-AE38-6D04B4A45E08}" destId="{08787994-A95E-46D3-AA0D-C4268AB7D83E}" srcOrd="1" destOrd="0" presId="urn:microsoft.com/office/officeart/2005/8/layout/orgChart1"/>
    <dgm:cxn modelId="{85A4AA51-7C58-4D24-A3A5-7C5E42276968}" type="presParOf" srcId="{18E5C384-C470-4401-AE38-6D04B4A45E08}" destId="{F8BA8159-C80F-47AC-8666-64F99563B864}" srcOrd="2" destOrd="0" presId="urn:microsoft.com/office/officeart/2005/8/layout/orgChart1"/>
    <dgm:cxn modelId="{FCAA5BC7-1745-489E-A9E1-6D668EC2F4C7}" type="presParOf" srcId="{80278E38-DB93-477A-A131-9A0D81A04055}" destId="{025AA66F-E082-4C6E-A4EE-66678FB272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DF7AD-BE34-45F2-8B41-8181E1823BA6}">
      <dsp:nvSpPr>
        <dsp:cNvPr id="0" name=""/>
        <dsp:cNvSpPr/>
      </dsp:nvSpPr>
      <dsp:spPr>
        <a:xfrm>
          <a:off x="59778" y="0"/>
          <a:ext cx="5258474" cy="2030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Экожүйенің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компоннеттерін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анықтау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235" y="59457"/>
        <a:ext cx="5139560" cy="1911099"/>
      </dsp:txXfrm>
    </dsp:sp>
    <dsp:sp modelId="{48030F6F-F6DA-4709-9428-C694DBDE2956}">
      <dsp:nvSpPr>
        <dsp:cNvPr id="0" name=""/>
        <dsp:cNvSpPr/>
      </dsp:nvSpPr>
      <dsp:spPr>
        <a:xfrm>
          <a:off x="585626" y="2030013"/>
          <a:ext cx="478277" cy="908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573"/>
              </a:lnTo>
              <a:lnTo>
                <a:pt x="478277" y="908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6400A-82DF-4987-8FFD-3C61F7F098D0}">
      <dsp:nvSpPr>
        <dsp:cNvPr id="0" name=""/>
        <dsp:cNvSpPr/>
      </dsp:nvSpPr>
      <dsp:spPr>
        <a:xfrm>
          <a:off x="1063903" y="2429795"/>
          <a:ext cx="4527942" cy="1017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Экожүйе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терминінің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анықтамасын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біледі. </a:t>
          </a:r>
        </a:p>
      </dsp:txBody>
      <dsp:txXfrm>
        <a:off x="1093707" y="2459599"/>
        <a:ext cx="4468334" cy="957973"/>
      </dsp:txXfrm>
    </dsp:sp>
    <dsp:sp modelId="{D126AFD2-6173-450E-A14E-6AB588F88B91}">
      <dsp:nvSpPr>
        <dsp:cNvPr id="0" name=""/>
        <dsp:cNvSpPr/>
      </dsp:nvSpPr>
      <dsp:spPr>
        <a:xfrm>
          <a:off x="585626" y="2030013"/>
          <a:ext cx="467762" cy="234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212"/>
              </a:lnTo>
              <a:lnTo>
                <a:pt x="467762" y="2343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F4F4D-3E81-4DAC-B52C-203D17925719}">
      <dsp:nvSpPr>
        <dsp:cNvPr id="0" name=""/>
        <dsp:cNvSpPr/>
      </dsp:nvSpPr>
      <dsp:spPr>
        <a:xfrm>
          <a:off x="1053388" y="3823041"/>
          <a:ext cx="4536764" cy="1100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Экожүйе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құрылымын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біледі. 	</a:t>
          </a:r>
        </a:p>
      </dsp:txBody>
      <dsp:txXfrm>
        <a:off x="1085617" y="3855270"/>
        <a:ext cx="4472306" cy="1035910"/>
      </dsp:txXfrm>
    </dsp:sp>
    <dsp:sp modelId="{8A4916B3-F8E0-48C6-8CD6-061689EEE789}">
      <dsp:nvSpPr>
        <dsp:cNvPr id="0" name=""/>
        <dsp:cNvSpPr/>
      </dsp:nvSpPr>
      <dsp:spPr>
        <a:xfrm>
          <a:off x="585626" y="2030013"/>
          <a:ext cx="467762" cy="3527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7010"/>
              </a:lnTo>
              <a:lnTo>
                <a:pt x="467762" y="35270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1D569-FD4E-421A-9EDB-716E2AC775C4}">
      <dsp:nvSpPr>
        <dsp:cNvPr id="0" name=""/>
        <dsp:cNvSpPr/>
      </dsp:nvSpPr>
      <dsp:spPr>
        <a:xfrm>
          <a:off x="1053388" y="5112489"/>
          <a:ext cx="4520754" cy="889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Экожүйелер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мысалдарын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келтіреді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1079428" y="5138529"/>
        <a:ext cx="4468674" cy="836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EF2CF-426D-4C9B-B24C-65E98C0500AC}">
      <dsp:nvSpPr>
        <dsp:cNvPr id="0" name=""/>
        <dsp:cNvSpPr/>
      </dsp:nvSpPr>
      <dsp:spPr>
        <a:xfrm>
          <a:off x="3930295" y="468568"/>
          <a:ext cx="2066531" cy="185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6531" y="0"/>
              </a:lnTo>
              <a:lnTo>
                <a:pt x="2066531" y="1855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E26D8-E19C-4DB7-95F7-11F139C922D8}">
      <dsp:nvSpPr>
        <dsp:cNvPr id="0" name=""/>
        <dsp:cNvSpPr/>
      </dsp:nvSpPr>
      <dsp:spPr>
        <a:xfrm>
          <a:off x="1889873" y="468568"/>
          <a:ext cx="2040421" cy="172528"/>
        </a:xfrm>
        <a:custGeom>
          <a:avLst/>
          <a:gdLst/>
          <a:ahLst/>
          <a:cxnLst/>
          <a:rect l="0" t="0" r="0" b="0"/>
          <a:pathLst>
            <a:path>
              <a:moveTo>
                <a:pt x="2040421" y="0"/>
              </a:moveTo>
              <a:lnTo>
                <a:pt x="0" y="0"/>
              </a:lnTo>
              <a:lnTo>
                <a:pt x="0" y="1725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A97FF-31C6-4B90-90D3-35F952D2383E}">
      <dsp:nvSpPr>
        <dsp:cNvPr id="0" name=""/>
        <dsp:cNvSpPr/>
      </dsp:nvSpPr>
      <dsp:spPr>
        <a:xfrm>
          <a:off x="2146834" y="0"/>
          <a:ext cx="3566921" cy="4685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>
              <a:solidFill>
                <a:schemeClr val="tx1"/>
              </a:solidFill>
            </a:rPr>
            <a:t>Экожүйенің құрылымы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2146834" y="0"/>
        <a:ext cx="3566921" cy="468568"/>
      </dsp:txXfrm>
    </dsp:sp>
    <dsp:sp modelId="{67F45CD3-23C9-419E-8DEB-A8A9DF73ECE8}">
      <dsp:nvSpPr>
        <dsp:cNvPr id="0" name=""/>
        <dsp:cNvSpPr/>
      </dsp:nvSpPr>
      <dsp:spPr>
        <a:xfrm>
          <a:off x="106412" y="641097"/>
          <a:ext cx="3566921" cy="756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Абиотикалық факторлар</a:t>
          </a:r>
          <a:endParaRPr lang="ru-RU" sz="2600" kern="1200" dirty="0"/>
        </a:p>
      </dsp:txBody>
      <dsp:txXfrm>
        <a:off x="106412" y="641097"/>
        <a:ext cx="3566921" cy="756633"/>
      </dsp:txXfrm>
    </dsp:sp>
    <dsp:sp modelId="{95D99559-9DBD-4988-954B-FA6E12B5AADC}">
      <dsp:nvSpPr>
        <dsp:cNvPr id="0" name=""/>
        <dsp:cNvSpPr/>
      </dsp:nvSpPr>
      <dsp:spPr>
        <a:xfrm>
          <a:off x="4213365" y="654152"/>
          <a:ext cx="3566921" cy="7064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kern="1200" dirty="0" smtClean="0"/>
            <a:t>Биотикалық факторлар</a:t>
          </a:r>
          <a:endParaRPr lang="ru-RU" sz="2600" kern="1200" dirty="0"/>
        </a:p>
      </dsp:txBody>
      <dsp:txXfrm>
        <a:off x="4213365" y="654152"/>
        <a:ext cx="3566921" cy="706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4CE6-9F4C-43AD-A01C-854736B450E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1C63-8FB0-44F2-88D3-CD05CB0F6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4CE6-9F4C-43AD-A01C-854736B450E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1C63-8FB0-44F2-88D3-CD05CB0F6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5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4CE6-9F4C-43AD-A01C-854736B450E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1C63-8FB0-44F2-88D3-CD05CB0F6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9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4CE6-9F4C-43AD-A01C-854736B450E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1C63-8FB0-44F2-88D3-CD05CB0F6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0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4CE6-9F4C-43AD-A01C-854736B450E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1C63-8FB0-44F2-88D3-CD05CB0F6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4CE6-9F4C-43AD-A01C-854736B450E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1C63-8FB0-44F2-88D3-CD05CB0F6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9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4CE6-9F4C-43AD-A01C-854736B450E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1C63-8FB0-44F2-88D3-CD05CB0F6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2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4CE6-9F4C-43AD-A01C-854736B450E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1C63-8FB0-44F2-88D3-CD05CB0F6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9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4CE6-9F4C-43AD-A01C-854736B450E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1C63-8FB0-44F2-88D3-CD05CB0F6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3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4CE6-9F4C-43AD-A01C-854736B450E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1C63-8FB0-44F2-88D3-CD05CB0F6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4CE6-9F4C-43AD-A01C-854736B450E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1C63-8FB0-44F2-88D3-CD05CB0F6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8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64CE6-9F4C-43AD-A01C-854736B450EE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1C63-8FB0-44F2-88D3-CD05CB0F6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0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17" y="2063932"/>
            <a:ext cx="8804366" cy="45328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817" y="248194"/>
            <a:ext cx="77985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Сабақ тақырыбы; </a:t>
            </a:r>
          </a:p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Экожүйе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құрамбөліктері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қ, №202 мектеп-гимназия</a:t>
            </a:r>
          </a:p>
          <a:p>
            <a:pPr algn="ctr"/>
            <a:r>
              <a:rPr lang="kk-K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пәні мұғалімі; Нуркина Айнур Қанатбекқызы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2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2" t="2676" r="2345" b="45305"/>
          <a:stretch/>
        </p:blipFill>
        <p:spPr>
          <a:xfrm>
            <a:off x="688336" y="5000524"/>
            <a:ext cx="753178" cy="9483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45203" r="56976" b="2590"/>
          <a:stretch/>
        </p:blipFill>
        <p:spPr>
          <a:xfrm>
            <a:off x="708881" y="3802797"/>
            <a:ext cx="732637" cy="9517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2489" r="44423" b="57700"/>
          <a:stretch/>
        </p:blipFill>
        <p:spPr>
          <a:xfrm>
            <a:off x="698610" y="2843899"/>
            <a:ext cx="955167" cy="7257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56526" r="2350" b="2535"/>
          <a:stretch/>
        </p:blipFill>
        <p:spPr>
          <a:xfrm>
            <a:off x="479505" y="6000247"/>
            <a:ext cx="962013" cy="746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2342" r="17567" b="18821"/>
          <a:stretch/>
        </p:blipFill>
        <p:spPr>
          <a:xfrm>
            <a:off x="378126" y="688328"/>
            <a:ext cx="1446058" cy="1440156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" y="192442"/>
            <a:ext cx="2539912" cy="434664"/>
          </a:xfrm>
          <a:solidFill>
            <a:schemeClr val="accent5">
              <a:alpha val="29804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kk-KZ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121295"/>
              </p:ext>
            </p:extLst>
          </p:nvPr>
        </p:nvGraphicFramePr>
        <p:xfrm>
          <a:off x="2715028" y="347730"/>
          <a:ext cx="5591846" cy="639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3" y="2323271"/>
            <a:ext cx="2539911" cy="434664"/>
          </a:xfrm>
          <a:prstGeom prst="rect">
            <a:avLst/>
          </a:prstGeom>
          <a:solidFill>
            <a:schemeClr val="accent5">
              <a:alpha val="29804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56526" r="2350" b="2535"/>
          <a:stretch/>
        </p:blipFill>
        <p:spPr>
          <a:xfrm>
            <a:off x="856094" y="1378220"/>
            <a:ext cx="962013" cy="746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2" t="2676" r="2345" b="45305"/>
          <a:stretch/>
        </p:blipFill>
        <p:spPr>
          <a:xfrm>
            <a:off x="1064925" y="694860"/>
            <a:ext cx="753178" cy="948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45203" r="56976" b="2590"/>
          <a:stretch/>
        </p:blipFill>
        <p:spPr>
          <a:xfrm>
            <a:off x="384480" y="1172808"/>
            <a:ext cx="732637" cy="951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2489" r="44423" b="57700"/>
          <a:stretch/>
        </p:blipFill>
        <p:spPr>
          <a:xfrm>
            <a:off x="384480" y="691503"/>
            <a:ext cx="955167" cy="7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3351 0.3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3628 0.383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04184 0.627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04132 0.673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007" y="3526971"/>
            <a:ext cx="8541476" cy="29783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kk-KZ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1-топ ПБИОТО</a:t>
            </a:r>
          </a:p>
          <a:p>
            <a:pPr>
              <a:buNone/>
            </a:pP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2-топ ЙЭКОҮЕЖ</a:t>
            </a:r>
          </a:p>
          <a:p>
            <a:pPr>
              <a:buNone/>
            </a:pP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3-топ ИНБОЕОЗЦ</a:t>
            </a:r>
          </a:p>
        </p:txBody>
      </p:sp>
      <p:pic>
        <p:nvPicPr>
          <p:cNvPr id="1028" name="Picture 4" descr="https://arhivurokov.ru/kopilka/up/html/2017/01/23/k_58861a928511f/img_user_file_58861a93534b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31" y="182879"/>
            <a:ext cx="8712926" cy="4336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Терминология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1074" y="1917061"/>
          <a:ext cx="8556171" cy="259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2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обитания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 ету ортасы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habitat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экосистема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экожүйе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ecosystem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окружающая среда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қоршаған орта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Биоценоз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Тіршілік қауымдастығы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biocenosis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“Миға шабуыл”әдісі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6572" y="1789610"/>
            <a:ext cx="8569470" cy="45850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10948" y="2442754"/>
            <a:ext cx="716692" cy="396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шыбын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324" y="4357816"/>
            <a:ext cx="741406" cy="238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/>
              <a:t>бақа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40843" y="4555524"/>
            <a:ext cx="766119" cy="230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/>
              <a:t>балық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2378" y="4654378"/>
            <a:ext cx="634313" cy="214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/>
              <a:t>ұлу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11465" y="2826520"/>
            <a:ext cx="1474573" cy="2388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/>
              <a:t>Су өсімдіктері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0939" y="2581386"/>
            <a:ext cx="988540" cy="296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итшабақтар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5092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345518"/>
              </p:ext>
            </p:extLst>
          </p:nvPr>
        </p:nvGraphicFramePr>
        <p:xfrm>
          <a:off x="628650" y="1097280"/>
          <a:ext cx="7886700" cy="507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331" y="2403566"/>
            <a:ext cx="7889966" cy="3858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1497" y="248195"/>
            <a:ext cx="487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“Иә немесе жоқ “әдісі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8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Экожүйелерге мысалдар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" y="1600074"/>
            <a:ext cx="8621486" cy="495102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65859" y="2548905"/>
            <a:ext cx="1178010" cy="11285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/>
              <a:t>Шөлдің экожүйесі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3371276" y="2561969"/>
            <a:ext cx="1079157" cy="8402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Құм – абиотикалық фактор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11546" y="2454876"/>
            <a:ext cx="1309816" cy="5354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100" dirty="0" smtClean="0"/>
              <a:t>Тас – абиотикалық фактор</a:t>
            </a:r>
            <a:endParaRPr lang="ru-RU" sz="11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04409" y="4779946"/>
            <a:ext cx="1202724" cy="8155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/>
              <a:t>Кактус – биотикалық фактор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6202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Ағаштың түбірін экожүйе ретінде қарастыруға бола ма?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270" y="2220033"/>
            <a:ext cx="5187460" cy="37127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27373" y="2652584"/>
            <a:ext cx="766119" cy="28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бақа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84108" y="2792627"/>
            <a:ext cx="1112108" cy="329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саңырауқұлақ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5384" y="3385751"/>
            <a:ext cx="1095632" cy="288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құмырсқалар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35827" y="3855308"/>
            <a:ext cx="1629903" cy="3542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Шіріген материя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40162" y="4350326"/>
            <a:ext cx="925568" cy="275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жылан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91333" y="2206970"/>
            <a:ext cx="1366292" cy="3850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ылғалдылық</a:t>
            </a:r>
            <a:endParaRPr lang="ru-RU" sz="1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50076" y="2605091"/>
            <a:ext cx="469556" cy="780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8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6117"/>
            <a:ext cx="7886700" cy="903250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жұлдыз, 1 тілек»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637" y="1705221"/>
            <a:ext cx="59745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k-KZ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Сізге ұнаған екі нәрсені жазыңыз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k-KZ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k-KZ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k-KZ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түсініксіз болған, немесен ұнамаған бір нәрсені жазыңыз</a:t>
            </a:r>
            <a:endParaRPr lang="kk-KZ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sh14.ru/wp-content/uploads/2013/12/wt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246" y="4213599"/>
            <a:ext cx="2263547" cy="22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.pikabu.ru/images/big_size_comm/2013-06_3/137098066444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39" y="1059368"/>
            <a:ext cx="1547356" cy="153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9610"/>
          <a:stretch/>
        </p:blipFill>
        <p:spPr>
          <a:xfrm>
            <a:off x="6838120" y="2599038"/>
            <a:ext cx="1773095" cy="161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</TotalTime>
  <Words>143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Оқу мақсаты</vt:lpstr>
      <vt:lpstr>Презентация PowerPoint</vt:lpstr>
      <vt:lpstr>Терминология</vt:lpstr>
      <vt:lpstr>“Миға шабуыл”әдісі</vt:lpstr>
      <vt:lpstr>Презентация PowerPoint</vt:lpstr>
      <vt:lpstr>Экожүйелерге мысалдар</vt:lpstr>
      <vt:lpstr>Ағаштың түбірін экожүйе ретінде қарастыруға бола ма?</vt:lpstr>
      <vt:lpstr>Рефлексия «2 жұлдыз, 1 тілек»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8.1B 01  Раздел учебного плана.  Цель обучения.</dc:title>
  <dc:creator>Бейбит Демесенов</dc:creator>
  <cp:lastModifiedBy>Admin</cp:lastModifiedBy>
  <cp:revision>74</cp:revision>
  <dcterms:created xsi:type="dcterms:W3CDTF">2015-09-24T19:49:33Z</dcterms:created>
  <dcterms:modified xsi:type="dcterms:W3CDTF">2020-11-15T13:24:35Z</dcterms:modified>
</cp:coreProperties>
</file>