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29098-5066-49C6-B49B-76AB2B1AA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173253-2E76-4EF3-8B86-59A46399D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5104214-505E-4D16-BBF0-FB8E7626D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E47998-74C4-4BC8-869D-0AF1A0FF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979E68-A63C-4D00-85C2-31E9364DE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3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1FB2E-16FA-4AEB-9F2C-51C0D003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8A63B9-81E1-4AB2-B3EF-D1D90C157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DF12A5-DF3D-4A57-BAB0-DDE939A64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21F96C-F5F9-4C66-850B-F1D0528F7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712827-2AB6-45A6-8580-9F96BF8E5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11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CD5C670-58BA-41FA-87BB-F73FA3C7E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9C8C33-F0CC-46A1-B781-D87B8332E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524B07-F473-4023-A0C5-9B5A7176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88A01E-6A44-45A1-BF98-2077A17F3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9D268F-4762-4F6E-9A05-F47664F0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9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EA200D-53D8-4FCA-9CA0-0DE924865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161AC6-B3CB-49DE-B21C-AF5021EDA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C69547-1FFE-4E10-AA31-040122E00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FF6992-20BD-4E0E-9E74-DBBBF539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BB87B4-1A06-4905-A21F-376053505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91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1DE73-E8E7-46ED-B043-E3274E14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B2543C-1828-4705-BF9F-85B7B4296E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FF20E9-34DE-4D4C-ABB4-0059502C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3C101D-6823-40CE-A823-7F321F07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36EFD7-2BCB-49F7-A863-026B18A4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6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57E0-2BBB-43F8-BF4C-CDABF63A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68E03A-2DA3-4CF5-8180-D2FA5DD26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E80EEA-A3F7-4AE3-B8F9-D14A865F1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825A60-1F12-44BB-B598-8B21919C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D0EAE1-BF0F-401F-A490-0FC6FFA3D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921ABF-DD78-4CAA-A6EF-E0FF9298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0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4FC25D-090A-4E7C-8EBA-ED8437476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692C36-C429-4C15-A969-D30D9FA02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53A215-A679-4CCB-9EB8-128E38DCEE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1F56334-884D-44F9-B6CA-613673B57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AD65FC5-49B6-4BD5-BDCD-F068AB05CB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0145425-CF78-4CD4-97EF-3818A4CBA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42DC64-D4EC-4C82-910C-293ED3F33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9F851-2A91-4770-9793-CB76D825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76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B84AF-829B-4D4B-B053-0317F8B5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7A7373-9598-4606-ABAF-957BFF5F0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61BAC1-DD88-4818-860D-30D63B3B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739BA3-5D37-4D6B-936D-4EA3305C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81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FFCFBF-AF75-4DAE-90E4-3B1C0173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450B7A1-D048-4369-B727-AC868AF6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3FA993-F09C-4536-87B6-45CBBC23E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55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ACCCB7-B1C8-4FEF-AC8C-A31B28551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E26B9B-1E3A-4300-A9B0-59568BF5E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08D0C1-00C0-4747-9B4E-9426AF025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E90CE0-B579-4677-B30A-BAB9827F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7B49F4-B49A-403E-84C6-4A7AF473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7BDBC5-FFBA-4A68-988A-F08C1E9AF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33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0A840-7010-4F26-8673-B6749FB9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27D083B-213A-4E7F-97A2-92A52E934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EDDCF3-1BE0-4CA2-AE07-3C1374450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C81ED5-7F43-47CA-A59B-0CC27985E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22628B-77EE-4AD5-A714-F16816A06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A029DC4-8093-4ECB-BE97-169CC9D5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96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354C0E-AEAC-4158-B2FC-EA468D123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29B53E-9BDA-42B6-BE81-C8DD20BFE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0BA8F1-6162-4C14-BA9F-414A76A65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80DAE-11F6-42AC-8840-3F70087FF955}" type="datetimeFigureOut">
              <a:rPr lang="ru-RU" smtClean="0"/>
              <a:pPr/>
              <a:t>24.04.2019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5C74D4-14D8-4908-8F29-4D0998B52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9BAA18-5CDF-4240-9AFB-A88181052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24695-D201-4549-AB5D-20E3EB2599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071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3123432" y="2859459"/>
            <a:ext cx="5843124" cy="1182104"/>
            <a:chOff x="3062504" y="3162865"/>
            <a:chExt cx="5843124" cy="1182104"/>
          </a:xfrm>
        </p:grpSpPr>
        <p:pic>
          <p:nvPicPr>
            <p:cNvPr id="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62504" y="3162865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8222" y="3162866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1661" y="3162866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0514" y="3162866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9368" y="3162866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7076" y="3162866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TextBox 10"/>
          <p:cNvSpPr txBox="1"/>
          <p:nvPr/>
        </p:nvSpPr>
        <p:spPr>
          <a:xfrm>
            <a:off x="2264346" y="169476"/>
            <a:ext cx="6522495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200" b="1" cap="all" dirty="0">
                <a:solidFill>
                  <a:schemeClr val="tx2">
                    <a:lumMod val="50000"/>
                  </a:schemeClr>
                </a:solidFill>
              </a:rPr>
              <a:t>өнімділік. уақыт. жұмыс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8992" y="4857760"/>
            <a:ext cx="5116272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Шебердің жұмыс жасау </a:t>
            </a:r>
          </a:p>
          <a:p>
            <a:r>
              <a:rPr lang="kk-KZ" sz="3600" b="1" dirty="0">
                <a:solidFill>
                  <a:srgbClr val="C00000"/>
                </a:solidFill>
              </a:rPr>
              <a:t>өнімділігі сағатына </a:t>
            </a:r>
          </a:p>
          <a:p>
            <a:r>
              <a:rPr lang="kk-KZ" sz="3600" b="1" dirty="0">
                <a:solidFill>
                  <a:srgbClr val="C00000"/>
                </a:solidFill>
              </a:rPr>
              <a:t>6 тетік (тетік/сағ).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6176" y="143054"/>
            <a:ext cx="8891648" cy="6571892"/>
          </a:xfrm>
          <a:prstGeom prst="roundRect">
            <a:avLst>
              <a:gd name="adj" fmla="val 5049"/>
            </a:avLst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8508" y="133472"/>
            <a:ext cx="6925156" cy="595228"/>
          </a:xfrm>
          <a:prstGeom prst="roundRect">
            <a:avLst>
              <a:gd name="adj" fmla="val 44321"/>
            </a:avLst>
          </a:prstGeom>
          <a:noFill/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39382" y="4799975"/>
            <a:ext cx="5784553" cy="1914971"/>
          </a:xfrm>
          <a:prstGeom prst="roundRect">
            <a:avLst>
              <a:gd name="adj" fmla="val 23113"/>
            </a:avLst>
          </a:prstGeom>
          <a:noFill/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2959" y="3826928"/>
            <a:ext cx="3594195" cy="317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6573" l="5008" r="94157">
                        <a14:foregroundMark x1="30718" y1="33468" x2="31219" y2="33266"/>
                        <a14:foregroundMark x1="57930" y1="36290" x2="58264" y2="34476"/>
                        <a14:foregroundMark x1="75125" y1="30645" x2="75459" y2="30645"/>
                        <a14:foregroundMark x1="78965" y1="49597" x2="78965" y2="49597"/>
                        <a14:foregroundMark x1="75292" y1="63508" x2="75292" y2="63508"/>
                        <a14:foregroundMark x1="28047" y1="47581" x2="28047" y2="47581"/>
                        <a14:foregroundMark x1="29215" y1="63105" x2="29215" y2="63105"/>
                        <a14:foregroundMark x1="63940" y1="73790" x2="63940" y2="73790"/>
                        <a14:foregroundMark x1="50751" y1="78024" x2="50751" y2="78024"/>
                        <a14:foregroundMark x1="40735" y1="73589" x2="40735" y2="73589"/>
                        <a14:foregroundMark x1="64441" y1="4032" x2="64942" y2="383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326" y="878941"/>
            <a:ext cx="3527708" cy="276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287541" y="4891933"/>
            <a:ext cx="469115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2800" b="1" dirty="0">
                <a:solidFill>
                  <a:schemeClr val="tx2">
                    <a:lumMod val="50000"/>
                  </a:schemeClr>
                </a:solidFill>
              </a:rPr>
              <a:t>18 тетік жасау керек болған. </a:t>
            </a:r>
            <a:endParaRPr lang="ru-RU" b="1" dirty="0">
              <a:ln w="11430">
                <a:solidFill>
                  <a:srgbClr val="002060"/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56566" y="5964896"/>
            <a:ext cx="4615366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2800" b="1" dirty="0">
                <a:solidFill>
                  <a:schemeClr val="tx2">
                    <a:lumMod val="50000"/>
                  </a:schemeClr>
                </a:solidFill>
              </a:rPr>
              <a:t>Оқушы 3 тетік дайындады. </a:t>
            </a:r>
            <a:endParaRPr lang="ru-RU" b="1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02602" y="5415153"/>
            <a:ext cx="446789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2800" b="1" dirty="0">
                <a:solidFill>
                  <a:schemeClr val="tx2">
                    <a:lumMod val="50000"/>
                  </a:schemeClr>
                </a:solidFill>
              </a:rPr>
              <a:t>Шебер 6 тетік дайындады. 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8117" y="3518342"/>
            <a:ext cx="1547603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dirty="0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1 </a:t>
            </a:r>
            <a:r>
              <a:rPr lang="ru-RU" sz="2800" b="1" dirty="0" err="1">
                <a:ln w="1143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сағатта</a:t>
            </a:r>
            <a:endParaRPr lang="ru-RU" b="1" dirty="0">
              <a:ln w="11430">
                <a:solidFill>
                  <a:srgbClr val="002060"/>
                </a:solidFill>
              </a:ln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57554" y="4857760"/>
            <a:ext cx="5409045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Оқушының жұмыс жасау </a:t>
            </a:r>
          </a:p>
          <a:p>
            <a:r>
              <a:rPr lang="kk-KZ" sz="3600" b="1" dirty="0">
                <a:solidFill>
                  <a:srgbClr val="C00000"/>
                </a:solidFill>
              </a:rPr>
              <a:t>өнімділігі сағатына </a:t>
            </a:r>
          </a:p>
          <a:p>
            <a:r>
              <a:rPr lang="kk-KZ" sz="3600" b="1" dirty="0">
                <a:solidFill>
                  <a:srgbClr val="C00000"/>
                </a:solidFill>
              </a:rPr>
              <a:t>3 тетік (тетік/сағ).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3058735" y="878941"/>
            <a:ext cx="5779699" cy="1182104"/>
            <a:chOff x="3058735" y="878941"/>
            <a:chExt cx="5779699" cy="1182104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8735" y="878941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21028" y="878942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4467" y="878942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3320" y="878942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52174" y="878942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28" b="93033" l="2155" r="97414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9882" y="878942"/>
              <a:ext cx="1123967" cy="11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6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28" b="93033" l="2155" r="97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735" y="1859316"/>
            <a:ext cx="1123967" cy="118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28" b="93033" l="2155" r="97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027" y="1859316"/>
            <a:ext cx="1123967" cy="118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28" b="93033" l="2155" r="97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466" y="1859316"/>
            <a:ext cx="1123967" cy="118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28" b="93033" l="2155" r="97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3319" y="1859316"/>
            <a:ext cx="1123967" cy="118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28" b="93033" l="2155" r="97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173" y="1859316"/>
            <a:ext cx="1123967" cy="118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328" b="93033" l="2155" r="97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9881" y="1859316"/>
            <a:ext cx="1123967" cy="118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8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" grpId="0" animBg="1"/>
      <p:bldP spid="3" grpId="0" animBg="1"/>
      <p:bldP spid="18" grpId="0" animBg="1"/>
      <p:bldP spid="15" grpId="0"/>
      <p:bldP spid="15" grpId="1"/>
      <p:bldP spid="38" grpId="0"/>
      <p:bldP spid="38" grpId="1"/>
      <p:bldP spid="39" grpId="0"/>
      <p:bldP spid="39" grpId="1"/>
      <p:bldP spid="40" grpId="0"/>
      <p:bldP spid="40" grpId="1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655" y="3753483"/>
            <a:ext cx="3594195" cy="3176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690" l="0" r="9780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43" y="793439"/>
            <a:ext cx="4106136" cy="3524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17766" y="1458789"/>
            <a:ext cx="1255444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000" b="1" i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A </a:t>
            </a:r>
            <a:r>
              <a:rPr lang="ru-RU" sz="6000" b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4372" y="2807143"/>
            <a:ext cx="84637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000" b="1" i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Bookman Old Style" pitchFamily="18" charset="0"/>
              </a:rPr>
              <a:t>v</a:t>
            </a:r>
            <a:endParaRPr lang="ru-RU" sz="6000" b="1" i="1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4347" y="2636806"/>
            <a:ext cx="47000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b="1" dirty="0">
                <a:ln w="28575" cmpd="sng">
                  <a:solidFill>
                    <a:srgbClr val="FFFFFF"/>
                  </a:solidFill>
                  <a:prstDash val="solid"/>
                </a:ln>
              </a:rPr>
              <a:t>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4347" y="169476"/>
            <a:ext cx="6522495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200" b="1" cap="all" dirty="0">
                <a:solidFill>
                  <a:schemeClr val="tx2">
                    <a:lumMod val="50000"/>
                  </a:schemeClr>
                </a:solidFill>
              </a:rPr>
              <a:t>өнімділік. уақыт. жұмыс 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6116" y="4603632"/>
            <a:ext cx="5923416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Нақты уақытта </a:t>
            </a:r>
          </a:p>
          <a:p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дайындалған өнім мөлшері </a:t>
            </a:r>
          </a:p>
          <a:p>
            <a:r>
              <a:rPr lang="kk-KZ" sz="3600" b="1" dirty="0">
                <a:solidFill>
                  <a:srgbClr val="C00000"/>
                </a:solidFill>
              </a:rPr>
              <a:t>жұмыс</a:t>
            </a:r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 деп аталады.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57686" y="4429132"/>
            <a:ext cx="3126177" cy="286232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Жұмыс жасау </a:t>
            </a:r>
          </a:p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жылдамдығы </a:t>
            </a:r>
          </a:p>
          <a:p>
            <a:pPr algn="ctr"/>
            <a:r>
              <a:rPr lang="kk-KZ" sz="3600" b="1" dirty="0">
                <a:solidFill>
                  <a:srgbClr val="C00000"/>
                </a:solidFill>
              </a:rPr>
              <a:t>ӨНІМДІЛІК  </a:t>
            </a:r>
          </a:p>
          <a:p>
            <a:pPr algn="ctr"/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деп аталады.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43306" y="4714884"/>
            <a:ext cx="4397358" cy="175432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3600" b="1" dirty="0">
                <a:solidFill>
                  <a:srgbClr val="C00000"/>
                </a:solidFill>
              </a:rPr>
              <a:t>ӨНІМДІЛІК</a:t>
            </a:r>
            <a:r>
              <a:rPr lang="kk-KZ" sz="3600" dirty="0"/>
              <a:t> </a:t>
            </a:r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– уақыт </a:t>
            </a:r>
          </a:p>
          <a:p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бірлігі ішінде </a:t>
            </a:r>
          </a:p>
          <a:p>
            <a:r>
              <a:rPr lang="kk-KZ" sz="3600" b="1" dirty="0">
                <a:solidFill>
                  <a:schemeClr val="tx2">
                    <a:lumMod val="50000"/>
                  </a:schemeClr>
                </a:solidFill>
              </a:rPr>
              <a:t>орындалған жұмыс.</a:t>
            </a:r>
            <a:r>
              <a:rPr lang="kk-KZ" sz="3600" dirty="0"/>
              <a:t> 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441443" y="1497622"/>
            <a:ext cx="739305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i="1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latin typeface="Bookman Old Style" pitchFamily="18" charset="0"/>
              </a:rPr>
              <a:t>A</a:t>
            </a:r>
            <a:endParaRPr lang="ru-RU" sz="6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11760" y="2847361"/>
            <a:ext cx="522900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i="1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latin typeface="Bookman Old Style" pitchFamily="18" charset="0"/>
              </a:rPr>
              <a:t>t</a:t>
            </a:r>
            <a:endParaRPr lang="ru-RU" sz="600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87638" y="2807143"/>
            <a:ext cx="59984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i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v</a:t>
            </a:r>
            <a:endParaRPr lang="ru-RU" sz="600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6176" y="143054"/>
            <a:ext cx="8891648" cy="6571892"/>
          </a:xfrm>
          <a:prstGeom prst="roundRect">
            <a:avLst>
              <a:gd name="adj" fmla="val 5049"/>
            </a:avLst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8508" y="133472"/>
            <a:ext cx="6925156" cy="595228"/>
          </a:xfrm>
          <a:prstGeom prst="roundRect">
            <a:avLst>
              <a:gd name="adj" fmla="val 44321"/>
            </a:avLst>
          </a:prstGeom>
          <a:noFill/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75856" y="4505166"/>
            <a:ext cx="5741967" cy="2209780"/>
          </a:xfrm>
          <a:prstGeom prst="roundRect">
            <a:avLst>
              <a:gd name="adj" fmla="val 18711"/>
            </a:avLst>
          </a:prstGeom>
          <a:noFill/>
          <a:ln w="5715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33450" y="1124744"/>
            <a:ext cx="739305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</a:t>
            </a:r>
            <a:endParaRPr lang="ru-RU" sz="60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22886" y="1124744"/>
            <a:ext cx="59984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v</a:t>
            </a:r>
            <a:endParaRPr lang="ru-RU" sz="60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674655" y="1124744"/>
            <a:ext cx="64633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000" b="1" i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=</a:t>
            </a:r>
            <a:endParaRPr lang="ru-RU" sz="600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624398" y="1124744"/>
            <a:ext cx="522900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t</a:t>
            </a:r>
            <a:endParaRPr lang="ru-RU" sz="60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24630" y="1124744"/>
            <a:ext cx="39786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000" b="1" dirty="0">
                <a:ln w="11430"/>
              </a:rPr>
              <a:t>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991106" y="2160659"/>
            <a:ext cx="59984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v</a:t>
            </a:r>
            <a:endParaRPr lang="ru-RU" sz="60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641414" y="2160659"/>
            <a:ext cx="64633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000" b="1" i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=</a:t>
            </a:r>
            <a:endParaRPr lang="ru-RU" sz="600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38209" y="2160659"/>
            <a:ext cx="739305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</a:t>
            </a:r>
            <a:endParaRPr lang="ru-RU" sz="60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127978" y="2160659"/>
            <a:ext cx="44595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:</a:t>
            </a:r>
            <a:endParaRPr lang="ru-RU" sz="600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624398" y="2160659"/>
            <a:ext cx="522900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t</a:t>
            </a:r>
            <a:endParaRPr lang="ru-RU" sz="60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15493" y="3245652"/>
            <a:ext cx="522900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t</a:t>
            </a:r>
            <a:endParaRPr lang="ru-RU" sz="6000" b="1" dirty="0">
              <a:ln w="1143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5709736" y="3245652"/>
            <a:ext cx="646331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6000" b="1" i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=</a:t>
            </a:r>
            <a:endParaRPr lang="ru-RU" sz="600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27410" y="3245652"/>
            <a:ext cx="739305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</a:t>
            </a:r>
            <a:endParaRPr lang="ru-RU" sz="60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238058" y="3245652"/>
            <a:ext cx="445956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b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:</a:t>
            </a:r>
            <a:endParaRPr lang="ru-RU" sz="6000" dirty="0">
              <a:ln w="18415" cmpd="sng">
                <a:solidFill>
                  <a:schemeClr val="tx1"/>
                </a:solidFill>
                <a:prstDash val="solid"/>
              </a:ln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755358" y="3245652"/>
            <a:ext cx="599844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i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v</a:t>
            </a:r>
            <a:endParaRPr lang="ru-RU" sz="6000" b="1" dirty="0">
              <a:ln w="11430">
                <a:solidFill>
                  <a:schemeClr val="tx1"/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4347" y="2847361"/>
            <a:ext cx="84637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000" b="1" i="1" dirty="0">
                <a:ln w="18415" cmpd="sng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t</a:t>
            </a:r>
            <a:endParaRPr lang="ru-RU" sz="6000" b="1" i="1" dirty="0">
              <a:ln w="18415" cmpd="sng">
                <a:solidFill>
                  <a:schemeClr val="tx1"/>
                </a:solidFill>
                <a:prstDash val="solid"/>
              </a:ln>
              <a:latin typeface="Bookman Old Styl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86314" y="5211561"/>
            <a:ext cx="1564724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>
                <a:ln w="11430">
                  <a:solidFill>
                    <a:srgbClr val="C00000"/>
                  </a:solidFill>
                </a:ln>
                <a:solidFill>
                  <a:srgbClr val="FF0000"/>
                </a:solidFill>
              </a:rPr>
              <a:t>УАҚЫТ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14219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3" presetClass="exit" presetSubtype="3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500"/>
                            </p:stCondLst>
                            <p:childTnLst>
                              <p:par>
                                <p:cTn id="171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15" grpId="0"/>
      <p:bldP spid="15" grpId="1"/>
      <p:bldP spid="16" grpId="0"/>
      <p:bldP spid="16" grpId="1"/>
      <p:bldP spid="17" grpId="0"/>
      <p:bldP spid="17" grpId="1"/>
      <p:bldP spid="12" grpId="0"/>
      <p:bldP spid="12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5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9" grpId="0"/>
      <p:bldP spid="9" grpId="1"/>
      <p:bldP spid="9" grpId="2"/>
      <p:bldP spid="4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4090</TotalTime>
  <Words>100</Words>
  <Application>Microsoft Office PowerPoint</Application>
  <PresentationFormat>Экран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54</cp:revision>
  <dcterms:created xsi:type="dcterms:W3CDTF">2013-11-19T15:29:46Z</dcterms:created>
  <dcterms:modified xsi:type="dcterms:W3CDTF">2019-04-24T10:03:29Z</dcterms:modified>
</cp:coreProperties>
</file>