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8" r:id="rId4"/>
    <p:sldId id="260" r:id="rId5"/>
    <p:sldId id="256" r:id="rId6"/>
    <p:sldId id="257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09.04.23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../Downloads/&#1046;&#1199;&#1079;&#1076;&#1077;&#1085;%20&#1078;&#1199;&#1080;&#774;&#1088;&#1110;&#1082;%20&#1089;&#1072;&#1073;&#1072;&#1179;.ppt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8010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75" endPos="40000" dist="1016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Ғарыш әлемі</a:t>
            </a:r>
            <a:br>
              <a:rPr lang="kk-KZ" sz="54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sz="54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Сын есімдердің жасалу жолдары</a:t>
            </a:r>
            <a:endParaRPr lang="ru-RU" sz="5400" b="1" cap="all" dirty="0">
              <a:ln w="9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1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8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8032" y="65236"/>
            <a:ext cx="7772400" cy="177958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Сын </a:t>
            </a:r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есімдердің жасалу жолдары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23148" b="34222"/>
          <a:stretch/>
        </p:blipFill>
        <p:spPr bwMode="auto">
          <a:xfrm>
            <a:off x="1115616" y="1772816"/>
            <a:ext cx="6912767" cy="2238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36" y="4509120"/>
            <a:ext cx="83169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Сөз тудырушы жұрнақ арқылы жасалған сын есім туынды сын есім деп аталады.</a:t>
            </a:r>
            <a:endParaRPr lang="ru-RU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1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12714"/>
              </p:ext>
            </p:extLst>
          </p:nvPr>
        </p:nvGraphicFramePr>
        <p:xfrm>
          <a:off x="323528" y="1196752"/>
          <a:ext cx="8568952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464496"/>
              </a:tblGrid>
              <a:tr h="1038978">
                <a:tc>
                  <a:txBody>
                    <a:bodyPr/>
                    <a:lstStyle/>
                    <a:p>
                      <a:pPr algn="ctr"/>
                      <a:r>
                        <a:rPr lang="kk-KZ" sz="3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Жұрнақтар</a:t>
                      </a:r>
                      <a:endParaRPr lang="ru-RU" sz="3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Мысалдар</a:t>
                      </a:r>
                      <a:endParaRPr lang="ru-RU" sz="3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5695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1" dirty="0" err="1" smtClean="0"/>
                        <a:t>лы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лі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ды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ді</a:t>
                      </a:r>
                      <a:r>
                        <a:rPr lang="ru-RU" sz="1600" b="1" dirty="0" smtClean="0"/>
                        <a:t>, -ты, -</a:t>
                      </a:r>
                      <a:r>
                        <a:rPr lang="ru-RU" sz="1600" b="1" dirty="0" err="1" smtClean="0"/>
                        <a:t>ті</a:t>
                      </a:r>
                      <a:r>
                        <a:rPr lang="ru-RU" sz="1600" b="1" dirty="0" smtClean="0"/>
                        <a:t>;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-</a:t>
                      </a:r>
                      <a:r>
                        <a:rPr lang="ru-RU" sz="1600" b="1" dirty="0" err="1" smtClean="0"/>
                        <a:t>сыз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сіз</a:t>
                      </a:r>
                      <a:r>
                        <a:rPr lang="ru-RU" sz="1600" b="1" dirty="0" smtClean="0"/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k-KZ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-</a:t>
                      </a:r>
                      <a:r>
                        <a:rPr lang="ru-RU" sz="1600" b="1" dirty="0" err="1" smtClean="0"/>
                        <a:t>ғы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гі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қы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кі</a:t>
                      </a:r>
                      <a:r>
                        <a:rPr lang="ru-RU" sz="1600" b="1" dirty="0" smtClean="0"/>
                        <a:t>: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k-KZ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-</a:t>
                      </a:r>
                      <a:r>
                        <a:rPr lang="ru-RU" sz="1600" b="1" dirty="0" err="1" smtClean="0"/>
                        <a:t>лық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лік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дық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дік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тық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тік</a:t>
                      </a:r>
                      <a:r>
                        <a:rPr lang="ru-RU" sz="1600" b="1" dirty="0" smtClean="0"/>
                        <a:t>: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k-KZ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-</a:t>
                      </a:r>
                      <a:r>
                        <a:rPr lang="ru-RU" sz="1600" b="1" dirty="0" err="1" smtClean="0"/>
                        <a:t>шыл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шіл</a:t>
                      </a:r>
                      <a:r>
                        <a:rPr lang="ru-RU" sz="1600" b="1" dirty="0" smtClean="0"/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k-KZ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-</a:t>
                      </a:r>
                      <a:r>
                        <a:rPr lang="ru-RU" sz="1600" b="1" dirty="0" err="1" smtClean="0"/>
                        <a:t>шаң</a:t>
                      </a:r>
                      <a:r>
                        <a:rPr lang="ru-RU" sz="1600" b="1" dirty="0" smtClean="0"/>
                        <a:t>, -</a:t>
                      </a:r>
                      <a:r>
                        <a:rPr lang="ru-RU" sz="1600" b="1" dirty="0" err="1" smtClean="0"/>
                        <a:t>шең</a:t>
                      </a:r>
                      <a:r>
                        <a:rPr lang="ru-RU" sz="1600" b="1" dirty="0" smtClean="0"/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kk-KZ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 -дай, -</a:t>
                      </a:r>
                      <a:r>
                        <a:rPr lang="ru-RU" sz="1600" b="1" dirty="0" err="1" smtClean="0"/>
                        <a:t>дей</a:t>
                      </a:r>
                      <a:r>
                        <a:rPr lang="ru-RU" sz="1600" b="1" dirty="0" smtClean="0"/>
                        <a:t>, -тай, -</a:t>
                      </a:r>
                      <a:r>
                        <a:rPr lang="ru-RU" sz="1600" b="1" dirty="0" err="1" smtClean="0"/>
                        <a:t>тей</a:t>
                      </a:r>
                      <a:r>
                        <a:rPr lang="ru-RU" sz="1600" b="1" dirty="0" smtClean="0"/>
                        <a:t>: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тау-</a:t>
                      </a:r>
                      <a:r>
                        <a:rPr lang="ru-RU" sz="1600" i="1" dirty="0" err="1" smtClean="0"/>
                        <a:t>лы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тас</a:t>
                      </a:r>
                      <a:r>
                        <a:rPr lang="ru-RU" sz="1600" i="1" dirty="0" smtClean="0"/>
                        <a:t>-ты, </a:t>
                      </a:r>
                      <a:r>
                        <a:rPr lang="ru-RU" sz="1600" i="1" dirty="0" err="1" smtClean="0"/>
                        <a:t>дене-лі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көрік-ті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өнер-лі</a:t>
                      </a:r>
                      <a:r>
                        <a:rPr lang="ru-RU" sz="1600" i="1" dirty="0" smtClean="0"/>
                        <a:t> т. б.</a:t>
                      </a:r>
                    </a:p>
                    <a:p>
                      <a:endParaRPr lang="ru-RU" sz="1600" i="1" dirty="0" smtClean="0"/>
                    </a:p>
                    <a:p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үй-сіз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жер-сіз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қызмет-сіз</a:t>
                      </a:r>
                      <a:r>
                        <a:rPr lang="ru-RU" sz="1600" i="1" dirty="0" smtClean="0"/>
                        <a:t>,  </a:t>
                      </a:r>
                      <a:r>
                        <a:rPr lang="ru-RU" sz="1600" i="1" dirty="0" err="1" smtClean="0"/>
                        <a:t>ағаш-сыз</a:t>
                      </a:r>
                      <a:r>
                        <a:rPr lang="ru-RU" sz="1600" i="1" dirty="0" smtClean="0"/>
                        <a:t> т. б.</a:t>
                      </a:r>
                    </a:p>
                    <a:p>
                      <a:endParaRPr lang="ru-RU" sz="1600" i="1" dirty="0" smtClean="0"/>
                    </a:p>
                    <a:p>
                      <a:r>
                        <a:rPr lang="ru-RU" sz="1600" i="1" dirty="0" err="1" smtClean="0"/>
                        <a:t>жаз-ғы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іш-кі</a:t>
                      </a:r>
                      <a:r>
                        <a:rPr lang="ru-RU" sz="1600" i="1" dirty="0" smtClean="0"/>
                        <a:t>, сырт-</a:t>
                      </a:r>
                      <a:r>
                        <a:rPr lang="ru-RU" sz="1600" i="1" dirty="0" err="1" smtClean="0"/>
                        <a:t>қы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соң-ғы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күз-гі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түн-гі</a:t>
                      </a:r>
                      <a:r>
                        <a:rPr lang="ru-RU" sz="1600" i="1" dirty="0" smtClean="0"/>
                        <a:t> т. б.</a:t>
                      </a:r>
                    </a:p>
                    <a:p>
                      <a:endParaRPr lang="ru-RU" sz="1600" i="1" dirty="0" smtClean="0"/>
                    </a:p>
                    <a:p>
                      <a:r>
                        <a:rPr lang="ru-RU" sz="1600" i="1" dirty="0" err="1" smtClean="0"/>
                        <a:t>азамат-тық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жыл-дық</a:t>
                      </a:r>
                      <a:r>
                        <a:rPr lang="ru-RU" sz="1600" i="1" dirty="0" smtClean="0"/>
                        <a:t>,  </a:t>
                      </a:r>
                      <a:r>
                        <a:rPr lang="ru-RU" sz="1600" i="1" dirty="0" err="1" smtClean="0"/>
                        <a:t>өлке-лік</a:t>
                      </a:r>
                      <a:r>
                        <a:rPr lang="ru-RU" sz="1600" i="1" dirty="0" smtClean="0"/>
                        <a:t>, т. б.</a:t>
                      </a:r>
                    </a:p>
                    <a:p>
                      <a:endParaRPr lang="ru-RU" sz="1600" i="1" dirty="0" smtClean="0"/>
                    </a:p>
                    <a:p>
                      <a:r>
                        <a:rPr lang="ru-RU" sz="1600" i="1" dirty="0" err="1" smtClean="0"/>
                        <a:t>жер-шіл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үйқы-шыл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күлкі-шіл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үй-шіл</a:t>
                      </a:r>
                      <a:r>
                        <a:rPr lang="ru-RU" sz="1600" i="1" dirty="0" smtClean="0"/>
                        <a:t>, т. б.</a:t>
                      </a:r>
                    </a:p>
                    <a:p>
                      <a:endParaRPr lang="ru-RU" sz="1600" i="1" dirty="0" smtClean="0"/>
                    </a:p>
                    <a:p>
                      <a:r>
                        <a:rPr lang="ru-RU" sz="1600" i="1" dirty="0" smtClean="0"/>
                        <a:t> бой-</a:t>
                      </a:r>
                      <a:r>
                        <a:rPr lang="ru-RU" sz="1600" i="1" dirty="0" err="1" smtClean="0"/>
                        <a:t>шаң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сөз-шең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киім-шең</a:t>
                      </a:r>
                      <a:r>
                        <a:rPr lang="ru-RU" sz="1600" i="1" dirty="0" smtClean="0"/>
                        <a:t>, тер-</a:t>
                      </a:r>
                      <a:r>
                        <a:rPr lang="ru-RU" sz="1600" i="1" dirty="0" err="1" smtClean="0"/>
                        <a:t>шен</a:t>
                      </a:r>
                      <a:r>
                        <a:rPr lang="ru-RU" sz="1600" i="1" dirty="0" smtClean="0"/>
                        <a:t> т. б.</a:t>
                      </a:r>
                    </a:p>
                    <a:p>
                      <a:endParaRPr lang="kk-KZ" sz="1600" i="1" dirty="0" smtClean="0"/>
                    </a:p>
                    <a:p>
                      <a:r>
                        <a:rPr lang="ru-RU" sz="1600" i="1" dirty="0" err="1" smtClean="0"/>
                        <a:t>үй-дей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қой</a:t>
                      </a:r>
                      <a:r>
                        <a:rPr lang="ru-RU" sz="1600" i="1" dirty="0" smtClean="0"/>
                        <a:t>-дай, </a:t>
                      </a:r>
                      <a:r>
                        <a:rPr lang="ru-RU" sz="1600" i="1" dirty="0" err="1" smtClean="0"/>
                        <a:t>арыстан</a:t>
                      </a:r>
                      <a:r>
                        <a:rPr lang="ru-RU" sz="1600" i="1" dirty="0" smtClean="0"/>
                        <a:t>-дай, </a:t>
                      </a:r>
                      <a:r>
                        <a:rPr lang="ru-RU" sz="1600" i="1" dirty="0" err="1" smtClean="0"/>
                        <a:t>ат</a:t>
                      </a:r>
                      <a:r>
                        <a:rPr lang="ru-RU" sz="1600" i="1" dirty="0" smtClean="0"/>
                        <a:t>-тай, </a:t>
                      </a:r>
                      <a:r>
                        <a:rPr lang="ru-RU" sz="1600" i="1" dirty="0" err="1" smtClean="0"/>
                        <a:t>түлкі-дей</a:t>
                      </a:r>
                      <a:r>
                        <a:rPr lang="ru-RU" sz="1600" i="1" dirty="0" smtClean="0"/>
                        <a:t> т. б.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4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260648"/>
            <a:ext cx="8697804" cy="5601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69125" y="6093296"/>
            <a:ext cx="416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..\Downloads\</a:t>
            </a:r>
            <a:r>
              <a:rPr lang="ru-RU" dirty="0" err="1" smtClean="0">
                <a:hlinkClick r:id="rId2" action="ppaction://hlinkpres?slideindex=1&amp;slidetitle="/>
              </a:rPr>
              <a:t>Жүзден</a:t>
            </a:r>
            <a:r>
              <a:rPr lang="ru-RU" dirty="0" smtClean="0">
                <a:hlinkClick r:id="rId2" action="ppaction://hlinkpres?slideindex=1&amp;slidetitle="/>
              </a:rPr>
              <a:t> </a:t>
            </a:r>
            <a:r>
              <a:rPr lang="ru-RU" dirty="0" err="1" smtClean="0">
                <a:hlinkClick r:id="rId2" action="ppaction://hlinkpres?slideindex=1&amp;slidetitle="/>
              </a:rPr>
              <a:t>жүйрік</a:t>
            </a:r>
            <a:r>
              <a:rPr lang="ru-RU" dirty="0" smtClean="0">
                <a:hlinkClick r:id="rId2" action="ppaction://hlinkpres?slideindex=1&amp;slidetitle="/>
              </a:rPr>
              <a:t> </a:t>
            </a:r>
            <a:r>
              <a:rPr lang="ru-RU" dirty="0" err="1" smtClean="0">
                <a:hlinkClick r:id="rId2" action="ppaction://hlinkpres?slideindex=1&amp;slidetitle="/>
              </a:rPr>
              <a:t>сабақ</a:t>
            </a:r>
            <a:r>
              <a:rPr lang="ru-RU" dirty="0" smtClean="0">
                <a:hlinkClick r:id="rId2" action="ppaction://hlinkpres?slideindex=1&amp;slidetitle="/>
              </a:rPr>
              <a:t>.</a:t>
            </a:r>
            <a:r>
              <a:rPr lang="en-US" dirty="0" err="1" smtClean="0">
                <a:hlinkClick r:id="rId2" action="ppaction://hlinkpres?slideindex=1&amp;slidetitle="/>
              </a:rPr>
              <a:t>pptx</a:t>
            </a:r>
            <a:endParaRPr lang="ru-RU" dirty="0">
              <a:hlinkClick r:id="rId2" action="ppaction://hlinkpres?slideindex=1&amp;slidetitle="/>
            </a:endParaRPr>
          </a:p>
        </p:txBody>
      </p:sp>
    </p:spTree>
    <p:extLst>
      <p:ext uri="{BB962C8B-B14F-4D97-AF65-F5344CB8AC3E}">
        <p14:creationId xmlns:p14="http://schemas.microsoft.com/office/powerpoint/2010/main" val="2769928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3861048"/>
            <a:ext cx="7054850" cy="1895475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Үйге тапсырма</a:t>
            </a:r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kk-KZ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5-тапсырма</a:t>
            </a:r>
            <a:r>
              <a:rPr lang="kk-KZ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Төмендегі қанатты сөздерден туынды сын есімдерді тауып </a:t>
            </a:r>
            <a:r>
              <a:rPr lang="kk-KZ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жазыңдар 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1640981" cy="1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1056" y="327337"/>
            <a:ext cx="4453858" cy="777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679" y="673340"/>
            <a:ext cx="3212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Смс әдісі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7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45586" y="476672"/>
            <a:ext cx="7452828" cy="1224136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Оқу бағдарламасына  сәйкес оқу мақсаты 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755576" y="2361812"/>
            <a:ext cx="8010382" cy="316835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5.1.6.1 коммуникативтік жағдаятқа сай эмоционалды сөздерді, дауыс </a:t>
            </a:r>
            <a:r>
              <a:rPr lang="ru-RU" sz="2400" dirty="0" smtClean="0">
                <a:solidFill>
                  <a:srgbClr val="002060"/>
                </a:solidFill>
              </a:rPr>
              <a:t>ырғақтары арқылы </a:t>
            </a:r>
            <a:r>
              <a:rPr lang="ru-RU" sz="2400" dirty="0">
                <a:solidFill>
                  <a:srgbClr val="002060"/>
                </a:solidFill>
              </a:rPr>
              <a:t>қыстырма, қаратпа, одағай сөздерді еркін қолданып, диалогке </a:t>
            </a:r>
            <a:r>
              <a:rPr lang="ru-RU" sz="2400" dirty="0" smtClean="0">
                <a:solidFill>
                  <a:srgbClr val="002060"/>
                </a:solidFill>
              </a:rPr>
              <a:t>даярлықсыз қатысу</a:t>
            </a:r>
            <a:r>
              <a:rPr lang="ru-RU" sz="2400" dirty="0">
                <a:solidFill>
                  <a:srgbClr val="002060"/>
                </a:solidFill>
              </a:rPr>
              <a:t>, өз пікірін білдіру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5.4.4.3 сын есімдердің, шырай түрлерінің көркемдік ерекшелігін тану, сын </a:t>
            </a:r>
            <a:r>
              <a:rPr lang="ru-RU" sz="2400" dirty="0" smtClean="0">
                <a:solidFill>
                  <a:srgbClr val="002060"/>
                </a:solidFill>
              </a:rPr>
              <a:t>есімді зат </a:t>
            </a:r>
            <a:r>
              <a:rPr lang="ru-RU" sz="2400" dirty="0">
                <a:solidFill>
                  <a:srgbClr val="002060"/>
                </a:solidFill>
              </a:rPr>
              <a:t>есім орнына қолдана білу</a:t>
            </a:r>
          </a:p>
        </p:txBody>
      </p:sp>
    </p:spTree>
    <p:extLst>
      <p:ext uri="{BB962C8B-B14F-4D97-AF65-F5344CB8AC3E}">
        <p14:creationId xmlns:p14="http://schemas.microsoft.com/office/powerpoint/2010/main" val="28896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83390" y="1452152"/>
            <a:ext cx="9036050" cy="3449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1</a:t>
            </a:r>
            <a:r>
              <a:rPr lang="kk-KZ" sz="3600" b="1" dirty="0" smtClean="0"/>
              <a:t>.Топпен жұмыс жасаймыз</a:t>
            </a:r>
          </a:p>
          <a:p>
            <a:pPr marL="0" indent="0">
              <a:buNone/>
            </a:pPr>
            <a:endParaRPr lang="kk-KZ" sz="3600" b="1" dirty="0" smtClean="0"/>
          </a:p>
          <a:p>
            <a:pPr marL="0" indent="0">
              <a:buNone/>
            </a:pPr>
            <a:endParaRPr lang="kk-KZ" sz="3600" b="1" dirty="0" smtClean="0"/>
          </a:p>
          <a:p>
            <a:pPr marL="0" indent="0">
              <a:buNone/>
            </a:pPr>
            <a:r>
              <a:rPr lang="kk-KZ" sz="3600" b="1" dirty="0"/>
              <a:t> </a:t>
            </a:r>
            <a:r>
              <a:rPr lang="kk-KZ" sz="3600" b="1" dirty="0" smtClean="0"/>
              <a:t>                              2.Бір-бірімізді тыңдаймыз</a:t>
            </a:r>
          </a:p>
          <a:p>
            <a:pPr marL="0" indent="0">
              <a:buNone/>
            </a:pPr>
            <a:endParaRPr lang="kk-KZ" sz="3600" b="1" dirty="0" smtClean="0"/>
          </a:p>
          <a:p>
            <a:pPr marL="0" indent="0">
              <a:buNone/>
            </a:pPr>
            <a:endParaRPr lang="kk-KZ" sz="3600" b="1" dirty="0" smtClean="0"/>
          </a:p>
          <a:p>
            <a:pPr marL="0" indent="0">
              <a:buNone/>
            </a:pPr>
            <a:r>
              <a:rPr lang="kk-KZ" sz="3600" b="1" dirty="0" smtClean="0"/>
              <a:t>3.Кедергі жасамаймыз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16516" y="188640"/>
            <a:ext cx="8229600" cy="1254125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Ескеру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" y="2420888"/>
            <a:ext cx="3325430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71" y="3429000"/>
            <a:ext cx="3974976" cy="39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312368" cy="27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052736"/>
            <a:ext cx="5328592" cy="2429934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Нейрожаттығу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>
          <a:xfrm>
            <a:off x="323528" y="1268760"/>
            <a:ext cx="3960439" cy="3817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37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45" y="0"/>
            <a:ext cx="5218509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46203" y="1781882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84168" y="1770879"/>
            <a:ext cx="504056" cy="4320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34007" y="1541000"/>
            <a:ext cx="504056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1798588"/>
            <a:ext cx="504056" cy="43204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8685" y="1989809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ү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97047" y="1823903"/>
            <a:ext cx="479706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93625" y="1677957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49694" y="1718258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1909424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8" y="2004872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78946" y="3846510"/>
            <a:ext cx="504056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2615" y="4115456"/>
            <a:ext cx="504056" cy="43204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98128" y="4278558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77375" y="4121159"/>
            <a:ext cx="504056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47093" y="3966208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9971" y="403767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16016" y="4182232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20072" y="4278558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602282" y="411545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41734" y="3977566"/>
            <a:ext cx="504056" cy="4320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44208" y="4242697"/>
            <a:ext cx="504056" cy="43204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29951" y="3434703"/>
            <a:ext cx="504056" cy="432048"/>
          </a:xfrm>
          <a:prstGeom prst="ellipse">
            <a:avLst/>
          </a:prstGeom>
          <a:solidFill>
            <a:srgbClr val="D91DC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45" y="0"/>
            <a:ext cx="5218509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46203" y="1781882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84168" y="1770879"/>
            <a:ext cx="504056" cy="4320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34007" y="1541000"/>
            <a:ext cx="504056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1798588"/>
            <a:ext cx="504056" cy="43204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8685" y="1989809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ү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97047" y="1823903"/>
            <a:ext cx="479706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93625" y="1677957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49694" y="1718258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1909424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8" y="2004872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78946" y="3846510"/>
            <a:ext cx="504056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2615" y="4115456"/>
            <a:ext cx="504056" cy="43204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98128" y="4278558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77375" y="4121159"/>
            <a:ext cx="504056" cy="43204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47093" y="3966208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9971" y="403767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16016" y="4182232"/>
            <a:ext cx="504056" cy="432048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20072" y="4278558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602282" y="411545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41734" y="3977566"/>
            <a:ext cx="504056" cy="4320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44208" y="4242697"/>
            <a:ext cx="504056" cy="43204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29951" y="3434703"/>
            <a:ext cx="504056" cy="432048"/>
          </a:xfrm>
          <a:prstGeom prst="ellipse">
            <a:avLst/>
          </a:prstGeom>
          <a:solidFill>
            <a:srgbClr val="D91DC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1901" y="2740278"/>
            <a:ext cx="129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/>
              <a:t>күшейтпелі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1336" y="275725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күшті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18094" y="2763647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піл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25699" y="3132979"/>
            <a:ext cx="106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кілт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58969" y="311585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үй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01951" y="3081971"/>
            <a:ext cx="82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шелек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25599" y="5093048"/>
            <a:ext cx="171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/>
              <a:t>салыстырмалы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42137" y="5099677"/>
            <a:ext cx="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лас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93453" y="51081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мас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86035" y="553645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алыс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23826" y="553109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сары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72100" y="553645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асыл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38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339752" y="988965"/>
            <a:ext cx="6120680" cy="4464496"/>
          </a:xfrm>
          <a:prstGeom prst="wedgeRoundRectCallout">
            <a:avLst>
              <a:gd name="adj1" fmla="val -61244"/>
              <a:gd name="adj2" fmla="val -22090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1-тапсырма: 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Мәтінмен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жұмыс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119675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8236" flipV="1">
            <a:off x="3834815" y="1596295"/>
            <a:ext cx="4905813" cy="427423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728"/>
            <a:ext cx="4320480" cy="3656984"/>
          </a:xfrm>
          <a:prstGeom prst="rect">
            <a:avLst/>
          </a:prstGeom>
        </p:spPr>
      </p:pic>
      <p:sp>
        <p:nvSpPr>
          <p:cNvPr id="53" name="Блок-схема: ручное управление 52"/>
          <p:cNvSpPr/>
          <p:nvPr/>
        </p:nvSpPr>
        <p:spPr>
          <a:xfrm>
            <a:off x="662162" y="2013220"/>
            <a:ext cx="3499195" cy="3384376"/>
          </a:xfrm>
          <a:prstGeom prst="flowChartManualOperati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Біртұтам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өте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ұзын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тым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қысқа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Қас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қағым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сәтте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тез/</a:t>
            </a:r>
            <a:r>
              <a:rPr lang="ru-RU" dirty="0" err="1">
                <a:solidFill>
                  <a:schemeClr val="tx1"/>
                </a:solidFill>
              </a:rPr>
              <a:t>ыстық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Алақандағыдай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бірден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анық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Естен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кетпес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қорқынышты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ұмытылмас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Көзі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жетті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сенді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көрді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116632"/>
            <a:ext cx="4464496" cy="1714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736</TotalTime>
  <Words>341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Ғарыш әлемі Сын есімдердің жасалу жолдары</vt:lpstr>
      <vt:lpstr>Презентация PowerPoint</vt:lpstr>
      <vt:lpstr>Ескеру:</vt:lpstr>
      <vt:lpstr>Нейрожаттығу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Сын есімдердің жасалу жолдары</vt:lpstr>
      <vt:lpstr>Презентация PowerPoint</vt:lpstr>
      <vt:lpstr>Презентация PowerPoint</vt:lpstr>
      <vt:lpstr>Үйге тапсырма: 5-тапсырма: Төмендегі қанатты сөздерден туынды сын есімдерді тауып жазыңдар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D.C.COM</dc:creator>
  <cp:lastModifiedBy>D.C.COM</cp:lastModifiedBy>
  <cp:revision>43</cp:revision>
  <dcterms:created xsi:type="dcterms:W3CDTF">2023-04-03T09:53:05Z</dcterms:created>
  <dcterms:modified xsi:type="dcterms:W3CDTF">2023-04-09T07:01:32Z</dcterms:modified>
</cp:coreProperties>
</file>