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759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604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813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9711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00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483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314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821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890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90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F0C9A1A-6E7B-43FA-833F-A7D1C36CB34F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AF080DA-2932-4C71-9AD7-629E6ACE50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6859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B57EF-9564-4F9A-B9E8-8E8180FA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34481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Снегопад</a:t>
            </a:r>
            <a:endParaRPr lang="ru-KZ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6F66E-8C7F-4D5B-A00B-F4C32EFB4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Ты будешь определять тексты разного жанра, тип текста- рассуждения, составлять небольшой рассказ по вопросам.</a:t>
            </a:r>
            <a:endParaRPr lang="ru-KZ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74A3B-3041-474E-84C9-D568E325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44702" r="45707" b="10257"/>
          <a:stretch/>
        </p:blipFill>
        <p:spPr>
          <a:xfrm>
            <a:off x="2524540" y="2876467"/>
            <a:ext cx="7088446" cy="3892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C9C36-91A0-4884-AD09-64CF604AB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8" t="18982" r="20517" b="10261"/>
          <a:stretch/>
        </p:blipFill>
        <p:spPr>
          <a:xfrm>
            <a:off x="9612986" y="2876467"/>
            <a:ext cx="2576932" cy="3981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CCB603-2205-4172-9D70-66BD0245FD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8" t="18982" r="20517" b="10261"/>
          <a:stretch/>
        </p:blipFill>
        <p:spPr>
          <a:xfrm>
            <a:off x="0" y="2876467"/>
            <a:ext cx="2524540" cy="39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5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B7247-4D12-43EA-B5AC-D3C0A71D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Прочитай выразительно</a:t>
            </a:r>
            <a:endParaRPr lang="ru-KZ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FCA53-61A6-41B5-A872-DBE16FD27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74" y="1351721"/>
            <a:ext cx="12092325" cy="531743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50000"/>
              </a:lnSpc>
              <a:buNone/>
            </a:pPr>
            <a:endParaRPr lang="ru-RU" sz="7300" b="1" dirty="0"/>
          </a:p>
          <a:p>
            <a:pPr marL="0" indent="0">
              <a:lnSpc>
                <a:spcPct val="50000"/>
              </a:lnSpc>
              <a:buNone/>
            </a:pPr>
            <a:endParaRPr lang="ru-RU" sz="7300" b="1" dirty="0"/>
          </a:p>
          <a:p>
            <a:pPr marL="0" indent="0">
              <a:lnSpc>
                <a:spcPct val="70000"/>
              </a:lnSpc>
              <a:buNone/>
            </a:pPr>
            <a:endParaRPr lang="ru-RU" sz="12300" b="1" dirty="0"/>
          </a:p>
          <a:p>
            <a:pPr marL="0" indent="0">
              <a:lnSpc>
                <a:spcPct val="70000"/>
              </a:lnSpc>
              <a:buNone/>
            </a:pPr>
            <a:r>
              <a:rPr lang="ru-RU" sz="12300" b="1" dirty="0"/>
              <a:t>Снег </a:t>
            </a:r>
            <a:r>
              <a:rPr lang="ru-RU" sz="12300" b="1" dirty="0">
                <a:solidFill>
                  <a:srgbClr val="FF0000"/>
                </a:solidFill>
              </a:rPr>
              <a:t>пушистый</a:t>
            </a:r>
            <a:r>
              <a:rPr lang="ru-RU" sz="12300" b="1" dirty="0"/>
              <a:t> серебристый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2300" b="1" dirty="0"/>
              <a:t>Мягким стелется ковром.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2300" b="1" dirty="0"/>
              <a:t>И </a:t>
            </a:r>
            <a:r>
              <a:rPr lang="ru-RU" sz="12300" b="1" dirty="0">
                <a:solidFill>
                  <a:srgbClr val="FF0000"/>
                </a:solidFill>
              </a:rPr>
              <a:t>снежинки</a:t>
            </a:r>
            <a:r>
              <a:rPr lang="ru-RU" sz="12300" b="1" dirty="0"/>
              <a:t>, как </a:t>
            </a:r>
            <a:r>
              <a:rPr lang="ru-RU" sz="12300" b="1" dirty="0">
                <a:solidFill>
                  <a:srgbClr val="FF0000"/>
                </a:solidFill>
              </a:rPr>
              <a:t>пушинки</a:t>
            </a:r>
            <a:r>
              <a:rPr lang="ru-RU" sz="12300" b="1" dirty="0"/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2300" b="1" dirty="0"/>
              <a:t>Вьются весело кругом.</a:t>
            </a:r>
          </a:p>
          <a:p>
            <a:pPr marL="0" indent="0">
              <a:lnSpc>
                <a:spcPct val="50000"/>
              </a:lnSpc>
              <a:buNone/>
            </a:pPr>
            <a:endParaRPr lang="ru-RU" sz="12300" b="1" dirty="0"/>
          </a:p>
          <a:p>
            <a:pPr marL="0" indent="0">
              <a:lnSpc>
                <a:spcPct val="50000"/>
              </a:lnSpc>
              <a:buNone/>
            </a:pPr>
            <a:endParaRPr lang="ru-RU" b="1" dirty="0"/>
          </a:p>
          <a:p>
            <a:pPr marL="0" indent="0">
              <a:lnSpc>
                <a:spcPct val="50000"/>
              </a:lnSpc>
              <a:buNone/>
            </a:pPr>
            <a:endParaRPr lang="ru-RU" b="1" dirty="0"/>
          </a:p>
          <a:p>
            <a:pPr marL="0" indent="0">
              <a:lnSpc>
                <a:spcPct val="50000"/>
              </a:lnSpc>
              <a:buNone/>
            </a:pPr>
            <a:endParaRPr lang="ru-RU" b="1" dirty="0"/>
          </a:p>
          <a:p>
            <a:pPr marL="0" indent="0">
              <a:lnSpc>
                <a:spcPct val="50000"/>
              </a:lnSpc>
              <a:buNone/>
            </a:pPr>
            <a:endParaRPr lang="ru-RU" b="1" dirty="0"/>
          </a:p>
          <a:p>
            <a:pPr marL="0" indent="0">
              <a:lnSpc>
                <a:spcPct val="120000"/>
              </a:lnSpc>
              <a:buNone/>
            </a:pPr>
            <a:endParaRPr lang="ru-RU" sz="80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/>
              <a:t>Определи жанр текста. Докажи. Рассмотри картинку. Соответствует ли она содержанию текста?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/>
              <a:t>Почему?  Что ты чувствуешь, когда видишь снегопад?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/>
              <a:t> </a:t>
            </a:r>
          </a:p>
          <a:p>
            <a:pPr marL="0" indent="0">
              <a:lnSpc>
                <a:spcPct val="50000"/>
              </a:lnSpc>
              <a:buNone/>
            </a:pPr>
            <a:endParaRPr lang="ru-RU" b="1" dirty="0"/>
          </a:p>
          <a:p>
            <a:pPr marL="0" indent="0">
              <a:lnSpc>
                <a:spcPct val="50000"/>
              </a:lnSpc>
              <a:buNone/>
            </a:pPr>
            <a:endParaRPr lang="ru-RU" b="1" dirty="0"/>
          </a:p>
          <a:p>
            <a:endParaRPr lang="ru-KZ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DFF8FA-EBA7-4A35-9BCF-036E61B00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18927" r="20597" b="5049"/>
          <a:stretch/>
        </p:blipFill>
        <p:spPr>
          <a:xfrm>
            <a:off x="6599298" y="1792936"/>
            <a:ext cx="5413514" cy="344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98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5FDC7-2C8E-4C37-AC1C-C3EC11A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3628"/>
            <a:ext cx="12192000" cy="5243824"/>
          </a:xfrm>
        </p:spPr>
        <p:txBody>
          <a:bodyPr>
            <a:normAutofit/>
          </a:bodyPr>
          <a:lstStyle/>
          <a:p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слова- помощники: блестящий, пушистый, крупный,  липкий, колючий, мохнатый, смуглый, серый.  </a:t>
            </a:r>
            <a:endParaRPr lang="ru-KZ" sz="2400" b="1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44F854-59EA-4131-BD77-1AC38B143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t="19759" r="46319" b="31100"/>
          <a:stretch/>
        </p:blipFill>
        <p:spPr>
          <a:xfrm>
            <a:off x="5188226" y="2061720"/>
            <a:ext cx="6157289" cy="3042161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DBE8DB5-0E9B-4C74-8183-4ED2608BDFC5}"/>
              </a:ext>
            </a:extLst>
          </p:cNvPr>
          <p:cNvSpPr txBox="1">
            <a:spLocks/>
          </p:cNvSpPr>
          <p:nvPr/>
        </p:nvSpPr>
        <p:spPr>
          <a:xfrm>
            <a:off x="1355319" y="4365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Девятнадцатое  января </a:t>
            </a:r>
            <a:br>
              <a:rPr lang="ru-RU" sz="3200" b="1" dirty="0"/>
            </a:br>
            <a:r>
              <a:rPr lang="ru-RU" sz="3200" b="1" dirty="0"/>
              <a:t>онлайн  урок</a:t>
            </a:r>
            <a:br>
              <a:rPr lang="ru-RU" sz="3200" b="1" dirty="0"/>
            </a:br>
            <a:r>
              <a:rPr lang="ru-RU" sz="3200" b="1" dirty="0"/>
              <a:t>задание - 2</a:t>
            </a:r>
            <a:endParaRPr lang="ru-KZ" sz="32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9762D56-DA03-4D13-A442-30E30D850934}"/>
              </a:ext>
            </a:extLst>
          </p:cNvPr>
          <p:cNvSpPr/>
          <p:nvPr/>
        </p:nvSpPr>
        <p:spPr>
          <a:xfrm flipH="1">
            <a:off x="1537205" y="2893591"/>
            <a:ext cx="1411355" cy="12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Снег бывает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2FA0C8B-16A8-4FEE-9599-B2531288F61D}"/>
              </a:ext>
            </a:extLst>
          </p:cNvPr>
          <p:cNvSpPr/>
          <p:nvPr/>
        </p:nvSpPr>
        <p:spPr>
          <a:xfrm flipH="1">
            <a:off x="535515" y="1942292"/>
            <a:ext cx="1411355" cy="12384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белый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1B5A9E0-5642-4CD8-934B-B7E1CB0C4199}"/>
              </a:ext>
            </a:extLst>
          </p:cNvPr>
          <p:cNvSpPr/>
          <p:nvPr/>
        </p:nvSpPr>
        <p:spPr>
          <a:xfrm flipH="1">
            <a:off x="139053" y="3095391"/>
            <a:ext cx="1411355" cy="12384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855317C-11FA-4454-9A34-8CD758E3048C}"/>
              </a:ext>
            </a:extLst>
          </p:cNvPr>
          <p:cNvSpPr/>
          <p:nvPr/>
        </p:nvSpPr>
        <p:spPr>
          <a:xfrm flipH="1">
            <a:off x="1101343" y="4035378"/>
            <a:ext cx="1411355" cy="12384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60D596D-FA59-43B3-A172-F5EB5619F98D}"/>
              </a:ext>
            </a:extLst>
          </p:cNvPr>
          <p:cNvSpPr/>
          <p:nvPr/>
        </p:nvSpPr>
        <p:spPr>
          <a:xfrm flipH="1">
            <a:off x="2525825" y="3865467"/>
            <a:ext cx="1411355" cy="12384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B888513-195B-46ED-95B0-91245248BB93}"/>
              </a:ext>
            </a:extLst>
          </p:cNvPr>
          <p:cNvSpPr/>
          <p:nvPr/>
        </p:nvSpPr>
        <p:spPr>
          <a:xfrm flipH="1">
            <a:off x="2935357" y="2644183"/>
            <a:ext cx="1411355" cy="12384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7D5D974-CACA-4524-9704-8AFEEFD723D2}"/>
              </a:ext>
            </a:extLst>
          </p:cNvPr>
          <p:cNvSpPr/>
          <p:nvPr/>
        </p:nvSpPr>
        <p:spPr>
          <a:xfrm flipH="1">
            <a:off x="1946870" y="1703628"/>
            <a:ext cx="1411355" cy="12384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B1CB85C-DE9E-46A9-B0C3-72A514257D91}"/>
              </a:ext>
            </a:extLst>
          </p:cNvPr>
          <p:cNvSpPr/>
          <p:nvPr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Запомни: снегопад- это обильное выпадение снега.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Снегопад с ветром – это метель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K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7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0EF94-CCAD-4BE1-A11D-A425BF74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669983"/>
            <a:ext cx="9784080" cy="77931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прочитай</a:t>
            </a:r>
            <a:endParaRPr lang="ru-KZ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3BE17-D4B3-4C6F-847D-21C8E38F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3487"/>
            <a:ext cx="11648661" cy="5794513"/>
          </a:xfrm>
        </p:spPr>
        <p:txBody>
          <a:bodyPr/>
          <a:lstStyle/>
          <a:p>
            <a:endParaRPr lang="ru-RU" dirty="0"/>
          </a:p>
          <a:p>
            <a:endParaRPr lang="ru-RU" sz="2800" dirty="0"/>
          </a:p>
          <a:p>
            <a:pPr marL="0" indent="0">
              <a:lnSpc>
                <a:spcPct val="30000"/>
              </a:lnSpc>
              <a:buNone/>
            </a:pPr>
            <a:r>
              <a:rPr lang="ru-RU" sz="2800" dirty="0"/>
              <a:t>Почему я люблю это природное явление?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ru-RU" sz="2800" dirty="0"/>
              <a:t>Потому что первый снег самый красивый.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ru-RU" sz="2800" dirty="0"/>
              <a:t> Он, как белый пух, покрывает землю. Очень красиво!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ru-RU" sz="2800" dirty="0"/>
              <a:t> После снегопада можно делать большие горки и 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ru-RU" sz="2800" dirty="0"/>
              <a:t>лепить снеговиков.</a:t>
            </a:r>
          </a:p>
          <a:p>
            <a:pPr marL="0" indent="0">
              <a:lnSpc>
                <a:spcPct val="30000"/>
              </a:lnSpc>
              <a:buNone/>
            </a:pPr>
            <a:r>
              <a:rPr lang="ru-RU" sz="2800" dirty="0"/>
              <a:t>Все радуются первому чистому снегу!</a:t>
            </a:r>
            <a:endParaRPr lang="ru-KZ" sz="28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4766B5E-023E-4163-8D7C-428D0C123B0B}"/>
              </a:ext>
            </a:extLst>
          </p:cNvPr>
          <p:cNvSpPr/>
          <p:nvPr/>
        </p:nvSpPr>
        <p:spPr>
          <a:xfrm>
            <a:off x="0" y="4234070"/>
            <a:ext cx="8458200" cy="14709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1. К какому типу относится данный текст?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2. Как ты догадался?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3.Почеу автор любит снегопад?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4. К какому выводу он пришёл?</a:t>
            </a:r>
            <a:endParaRPr lang="ru-KZ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9C8126-096F-49A8-89BA-B2041FAA0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1" t="19795" r="21332" b="24389"/>
          <a:stretch/>
        </p:blipFill>
        <p:spPr>
          <a:xfrm>
            <a:off x="8458200" y="1842799"/>
            <a:ext cx="3733800" cy="50152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D62A71-A41F-4B6F-822C-1D16F06C0D8D}"/>
              </a:ext>
            </a:extLst>
          </p:cNvPr>
          <p:cNvSpPr/>
          <p:nvPr/>
        </p:nvSpPr>
        <p:spPr>
          <a:xfrm>
            <a:off x="-34787" y="5705061"/>
            <a:ext cx="8527774" cy="11529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Напоминаем, что в текстах – рассуждениях можно ставить вопросы:</a:t>
            </a:r>
          </a:p>
          <a:p>
            <a:pPr algn="ctr"/>
            <a:r>
              <a:rPr lang="ru-RU" b="1" dirty="0"/>
              <a:t> Почему?</a:t>
            </a:r>
          </a:p>
          <a:p>
            <a:pPr algn="ctr"/>
            <a:r>
              <a:rPr lang="ru-RU" b="1" dirty="0"/>
              <a:t> Зачем? </a:t>
            </a:r>
          </a:p>
          <a:p>
            <a:pPr algn="ctr"/>
            <a:r>
              <a:rPr lang="ru-RU" b="1" dirty="0"/>
              <a:t>Как?</a:t>
            </a:r>
            <a:endParaRPr lang="ru-KZ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270CEF-7FAD-4E4B-905D-F986FBABBB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811" r="27934" b="17853"/>
          <a:stretch/>
        </p:blipFill>
        <p:spPr>
          <a:xfrm>
            <a:off x="11143965" y="5632548"/>
            <a:ext cx="913552" cy="11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A5C86-CDFA-4706-8937-D59F4110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10167446" cy="1508760"/>
          </a:xfrm>
        </p:spPr>
        <p:txBody>
          <a:bodyPr/>
          <a:lstStyle/>
          <a:p>
            <a:r>
              <a:rPr lang="ru-RU" b="1" dirty="0"/>
              <a:t>Составь предложения по картинке </a:t>
            </a:r>
            <a:endParaRPr lang="ru-KZ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3BBFE8-8CD0-4504-9279-941AB34C3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20231" r="34434" b="24012"/>
          <a:stretch/>
        </p:blipFill>
        <p:spPr>
          <a:xfrm>
            <a:off x="8776254" y="1821813"/>
            <a:ext cx="3415746" cy="361287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E8D929-3EDC-4E8C-A721-1C895E124DD2}"/>
              </a:ext>
            </a:extLst>
          </p:cNvPr>
          <p:cNvSpPr txBox="1"/>
          <p:nvPr/>
        </p:nvSpPr>
        <p:spPr>
          <a:xfrm>
            <a:off x="-29818" y="1792936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Какое настроение у детей ?</a:t>
            </a:r>
          </a:p>
          <a:p>
            <a:endParaRPr lang="ru-RU" sz="2400" b="1" dirty="0"/>
          </a:p>
          <a:p>
            <a:r>
              <a:rPr lang="ru-RU" sz="2400" b="1" dirty="0"/>
              <a:t>Почему оно такое? Какие игры у детей зимой ?</a:t>
            </a:r>
          </a:p>
          <a:p>
            <a:endParaRPr lang="ru-RU" sz="2400" b="1" dirty="0"/>
          </a:p>
          <a:p>
            <a:r>
              <a:rPr lang="ru-RU" sz="2400" b="1" dirty="0"/>
              <a:t>Какое настроения бывает у тебя, когда ты видишь много снега?</a:t>
            </a:r>
          </a:p>
          <a:p>
            <a:endParaRPr lang="ru-RU" sz="2400" b="1" dirty="0"/>
          </a:p>
          <a:p>
            <a:r>
              <a:rPr lang="ru-RU" sz="2400" b="1" dirty="0"/>
              <a:t>Используя опорные слова, составь предложения.</a:t>
            </a:r>
            <a:endParaRPr lang="ru-KZ" sz="2400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F9A9877-A8B6-4DB3-8C01-8DCFFDF85280}"/>
              </a:ext>
            </a:extLst>
          </p:cNvPr>
          <p:cNvSpPr/>
          <p:nvPr/>
        </p:nvSpPr>
        <p:spPr>
          <a:xfrm>
            <a:off x="0" y="5565912"/>
            <a:ext cx="12192000" cy="1292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Опорные слова: </a:t>
            </a:r>
            <a:r>
              <a:rPr lang="ru-RU" sz="2400" dirty="0">
                <a:solidFill>
                  <a:schemeClr val="bg1"/>
                </a:solidFill>
              </a:rPr>
              <a:t>катается, идёт, снеговик, коньки, лыжи, санки, снежки, горка, по льду.</a:t>
            </a:r>
            <a:endParaRPr lang="ru-K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8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134</TotalTime>
  <Words>271</Words>
  <Application>Microsoft Office PowerPoint</Application>
  <PresentationFormat>Широкоэкранный</PresentationFormat>
  <Paragraphs>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Corbel</vt:lpstr>
      <vt:lpstr>Wingdings</vt:lpstr>
      <vt:lpstr>Окаймление</vt:lpstr>
      <vt:lpstr>Снегопад</vt:lpstr>
      <vt:lpstr>Прочитай выразительно</vt:lpstr>
      <vt:lpstr>        слова- помощники: блестящий, пушистый, крупный,  липкий, колючий, мохнатый, смуглый, серый.  </vt:lpstr>
      <vt:lpstr>прочитай</vt:lpstr>
      <vt:lpstr>Составь предложения по картинке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Жайна Нахмедова</dc:creator>
  <cp:lastModifiedBy>Жайна Нахмедова</cp:lastModifiedBy>
  <cp:revision>17</cp:revision>
  <dcterms:created xsi:type="dcterms:W3CDTF">2021-01-18T13:57:47Z</dcterms:created>
  <dcterms:modified xsi:type="dcterms:W3CDTF">2021-01-18T17:17:00Z</dcterms:modified>
</cp:coreProperties>
</file>