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8" r:id="rId3"/>
    <p:sldId id="289" r:id="rId4"/>
    <p:sldId id="285" r:id="rId5"/>
    <p:sldId id="286" r:id="rId6"/>
    <p:sldId id="259" r:id="rId7"/>
    <p:sldId id="290" r:id="rId8"/>
    <p:sldId id="287" r:id="rId9"/>
    <p:sldId id="291" r:id="rId10"/>
    <p:sldId id="295" r:id="rId11"/>
    <p:sldId id="293" r:id="rId12"/>
    <p:sldId id="292" r:id="rId13"/>
    <p:sldId id="278" r:id="rId14"/>
    <p:sldId id="294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DAA12-A458-477B-A7E5-A336FF2D7EC4}" type="doc">
      <dgm:prSet loTypeId="urn:microsoft.com/office/officeart/2005/8/layout/hProcess3" loCatId="process" qsTypeId="urn:microsoft.com/office/officeart/2005/8/quickstyle/simple3" qsCatId="simple" csTypeId="urn:microsoft.com/office/officeart/2005/8/colors/accent0_1" csCatId="mainScheme" phldr="1"/>
      <dgm:spPr/>
    </dgm:pt>
    <dgm:pt modelId="{37F56589-7EF3-47ED-A709-183924DB1A45}">
      <dgm:prSet phldrT="[Текст]" phldr="1"/>
      <dgm:spPr/>
      <dgm:t>
        <a:bodyPr/>
        <a:lstStyle/>
        <a:p>
          <a:endParaRPr lang="ru-RU"/>
        </a:p>
      </dgm:t>
    </dgm:pt>
    <dgm:pt modelId="{592E7290-473B-4D53-919E-BD0616DF8D75}" type="parTrans" cxnId="{4C802580-BCB7-4A09-B7C5-F868D288F437}">
      <dgm:prSet/>
      <dgm:spPr/>
      <dgm:t>
        <a:bodyPr/>
        <a:lstStyle/>
        <a:p>
          <a:endParaRPr lang="ru-RU"/>
        </a:p>
      </dgm:t>
    </dgm:pt>
    <dgm:pt modelId="{AB70A964-2A5F-49BB-A3A3-EBC1E6473AE6}" type="sibTrans" cxnId="{4C802580-BCB7-4A09-B7C5-F868D288F437}">
      <dgm:prSet/>
      <dgm:spPr/>
      <dgm:t>
        <a:bodyPr/>
        <a:lstStyle/>
        <a:p>
          <a:endParaRPr lang="ru-RU"/>
        </a:p>
      </dgm:t>
    </dgm:pt>
    <dgm:pt modelId="{32EBEBF6-B0C5-4D5A-A280-01401FE23F99}">
      <dgm:prSet phldrT="[Текст]" custT="1"/>
      <dgm:spPr/>
      <dgm:t>
        <a:bodyPr/>
        <a:lstStyle/>
        <a:p>
          <a:r>
            <a:rPr lang="kk-KZ" sz="3600" b="1" dirty="0" smtClean="0">
              <a:latin typeface="Times New Roman" pitchFamily="18" charset="0"/>
              <a:cs typeface="Times New Roman" pitchFamily="18" charset="0"/>
            </a:rPr>
            <a:t>Топтық жұмыс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BF6367AB-2898-4D67-90B8-0E11B16EAA0B}" type="parTrans" cxnId="{4FB87BFC-D15B-41B0-B34D-FA88E8715804}">
      <dgm:prSet/>
      <dgm:spPr/>
      <dgm:t>
        <a:bodyPr/>
        <a:lstStyle/>
        <a:p>
          <a:endParaRPr lang="ru-RU"/>
        </a:p>
      </dgm:t>
    </dgm:pt>
    <dgm:pt modelId="{A8B7CE82-7396-4013-B921-5AB9AB9C5B85}" type="sibTrans" cxnId="{4FB87BFC-D15B-41B0-B34D-FA88E8715804}">
      <dgm:prSet/>
      <dgm:spPr/>
      <dgm:t>
        <a:bodyPr/>
        <a:lstStyle/>
        <a:p>
          <a:endParaRPr lang="ru-RU"/>
        </a:p>
      </dgm:t>
    </dgm:pt>
    <dgm:pt modelId="{990776F3-44C9-47F3-94D6-8BEFECF21536}">
      <dgm:prSet phldrT="[Текст]" phldr="1"/>
      <dgm:spPr/>
      <dgm:t>
        <a:bodyPr/>
        <a:lstStyle/>
        <a:p>
          <a:endParaRPr lang="ru-RU"/>
        </a:p>
      </dgm:t>
    </dgm:pt>
    <dgm:pt modelId="{C33360D5-D139-4DED-9310-61AC6BB2AA7E}" type="parTrans" cxnId="{0D348934-B5B1-467B-9B00-4C72CFFEEBAF}">
      <dgm:prSet/>
      <dgm:spPr/>
      <dgm:t>
        <a:bodyPr/>
        <a:lstStyle/>
        <a:p>
          <a:endParaRPr lang="ru-RU"/>
        </a:p>
      </dgm:t>
    </dgm:pt>
    <dgm:pt modelId="{9E12525E-D992-4A7F-B48E-2F369A668583}" type="sibTrans" cxnId="{0D348934-B5B1-467B-9B00-4C72CFFEEBAF}">
      <dgm:prSet/>
      <dgm:spPr/>
      <dgm:t>
        <a:bodyPr/>
        <a:lstStyle/>
        <a:p>
          <a:endParaRPr lang="ru-RU"/>
        </a:p>
      </dgm:t>
    </dgm:pt>
    <dgm:pt modelId="{7E852337-3F26-4369-875D-B7E75C58789B}" type="pres">
      <dgm:prSet presAssocID="{928DAA12-A458-477B-A7E5-A336FF2D7EC4}" presName="Name0" presStyleCnt="0">
        <dgm:presLayoutVars>
          <dgm:dir/>
          <dgm:animLvl val="lvl"/>
          <dgm:resizeHandles val="exact"/>
        </dgm:presLayoutVars>
      </dgm:prSet>
      <dgm:spPr/>
    </dgm:pt>
    <dgm:pt modelId="{3489909C-88D0-4045-81CA-BE006856D2F4}" type="pres">
      <dgm:prSet presAssocID="{928DAA12-A458-477B-A7E5-A336FF2D7EC4}" presName="dummy" presStyleCnt="0"/>
      <dgm:spPr/>
    </dgm:pt>
    <dgm:pt modelId="{10677F69-53CE-4009-882C-8280AA582E89}" type="pres">
      <dgm:prSet presAssocID="{928DAA12-A458-477B-A7E5-A336FF2D7EC4}" presName="linH" presStyleCnt="0"/>
      <dgm:spPr/>
    </dgm:pt>
    <dgm:pt modelId="{0A42D495-5425-4E1C-A519-C4A71B8A95D4}" type="pres">
      <dgm:prSet presAssocID="{928DAA12-A458-477B-A7E5-A336FF2D7EC4}" presName="padding1" presStyleCnt="0"/>
      <dgm:spPr/>
    </dgm:pt>
    <dgm:pt modelId="{45323058-C616-4D80-9770-985B6791237F}" type="pres">
      <dgm:prSet presAssocID="{37F56589-7EF3-47ED-A709-183924DB1A45}" presName="linV" presStyleCnt="0"/>
      <dgm:spPr/>
    </dgm:pt>
    <dgm:pt modelId="{A083154B-BF2C-41B1-9B30-526D1DB47AC5}" type="pres">
      <dgm:prSet presAssocID="{37F56589-7EF3-47ED-A709-183924DB1A45}" presName="spVertical1" presStyleCnt="0"/>
      <dgm:spPr/>
    </dgm:pt>
    <dgm:pt modelId="{CFEC850C-A17E-4AC9-9561-9A40805B5835}" type="pres">
      <dgm:prSet presAssocID="{37F56589-7EF3-47ED-A709-183924DB1A45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EA8E6-6598-4BC6-935C-71EC555380F8}" type="pres">
      <dgm:prSet presAssocID="{37F56589-7EF3-47ED-A709-183924DB1A45}" presName="spVertical2" presStyleCnt="0"/>
      <dgm:spPr/>
    </dgm:pt>
    <dgm:pt modelId="{6D7DDE2D-8A35-447D-9663-7A0B368D74E8}" type="pres">
      <dgm:prSet presAssocID="{37F56589-7EF3-47ED-A709-183924DB1A45}" presName="spVertical3" presStyleCnt="0"/>
      <dgm:spPr/>
    </dgm:pt>
    <dgm:pt modelId="{A42E6E8E-126F-4247-BE25-FA2CBB599A84}" type="pres">
      <dgm:prSet presAssocID="{AB70A964-2A5F-49BB-A3A3-EBC1E6473AE6}" presName="space" presStyleCnt="0"/>
      <dgm:spPr/>
    </dgm:pt>
    <dgm:pt modelId="{2027C41B-A34B-40F6-8D21-771B7541C825}" type="pres">
      <dgm:prSet presAssocID="{32EBEBF6-B0C5-4D5A-A280-01401FE23F99}" presName="linV" presStyleCnt="0"/>
      <dgm:spPr/>
    </dgm:pt>
    <dgm:pt modelId="{5852BDF2-DE39-4BD9-809D-6543D2485161}" type="pres">
      <dgm:prSet presAssocID="{32EBEBF6-B0C5-4D5A-A280-01401FE23F99}" presName="spVertical1" presStyleCnt="0"/>
      <dgm:spPr/>
    </dgm:pt>
    <dgm:pt modelId="{F287CAB8-C150-417A-A3BE-9B06A92959DE}" type="pres">
      <dgm:prSet presAssocID="{32EBEBF6-B0C5-4D5A-A280-01401FE23F99}" presName="parTx" presStyleLbl="revTx" presStyleIdx="1" presStyleCnt="3" custScaleX="5378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80094-FBF6-4BAC-A171-00D673466356}" type="pres">
      <dgm:prSet presAssocID="{32EBEBF6-B0C5-4D5A-A280-01401FE23F99}" presName="spVertical2" presStyleCnt="0"/>
      <dgm:spPr/>
    </dgm:pt>
    <dgm:pt modelId="{E6B04E56-26A4-43DE-87D6-AFCD42C65CEB}" type="pres">
      <dgm:prSet presAssocID="{32EBEBF6-B0C5-4D5A-A280-01401FE23F99}" presName="spVertical3" presStyleCnt="0"/>
      <dgm:spPr/>
    </dgm:pt>
    <dgm:pt modelId="{69817590-D013-4856-8390-5C6CDF5F81E8}" type="pres">
      <dgm:prSet presAssocID="{A8B7CE82-7396-4013-B921-5AB9AB9C5B85}" presName="space" presStyleCnt="0"/>
      <dgm:spPr/>
    </dgm:pt>
    <dgm:pt modelId="{793B1346-F358-4481-8815-6B2B1DD3517E}" type="pres">
      <dgm:prSet presAssocID="{990776F3-44C9-47F3-94D6-8BEFECF21536}" presName="linV" presStyleCnt="0"/>
      <dgm:spPr/>
    </dgm:pt>
    <dgm:pt modelId="{58B48308-2C85-4452-9A81-1446BF3F85E9}" type="pres">
      <dgm:prSet presAssocID="{990776F3-44C9-47F3-94D6-8BEFECF21536}" presName="spVertical1" presStyleCnt="0"/>
      <dgm:spPr/>
    </dgm:pt>
    <dgm:pt modelId="{24302D8E-EB95-46E4-869B-39D79772898F}" type="pres">
      <dgm:prSet presAssocID="{990776F3-44C9-47F3-94D6-8BEFECF21536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5D58A-0C13-4391-9CEE-02D69782F62B}" type="pres">
      <dgm:prSet presAssocID="{990776F3-44C9-47F3-94D6-8BEFECF21536}" presName="spVertical2" presStyleCnt="0"/>
      <dgm:spPr/>
    </dgm:pt>
    <dgm:pt modelId="{61CEF021-5DEA-49CC-A63F-421D3802D60E}" type="pres">
      <dgm:prSet presAssocID="{990776F3-44C9-47F3-94D6-8BEFECF21536}" presName="spVertical3" presStyleCnt="0"/>
      <dgm:spPr/>
    </dgm:pt>
    <dgm:pt modelId="{1DB49FEA-15B6-40FD-B2E9-EF324E6A2B24}" type="pres">
      <dgm:prSet presAssocID="{928DAA12-A458-477B-A7E5-A336FF2D7EC4}" presName="padding2" presStyleCnt="0"/>
      <dgm:spPr/>
    </dgm:pt>
    <dgm:pt modelId="{4C88A804-C822-46AE-AD98-76C5CCDC400A}" type="pres">
      <dgm:prSet presAssocID="{928DAA12-A458-477B-A7E5-A336FF2D7EC4}" presName="negArrow" presStyleCnt="0"/>
      <dgm:spPr/>
    </dgm:pt>
    <dgm:pt modelId="{EE7656B8-258C-4B59-BCB9-4371071CBD21}" type="pres">
      <dgm:prSet presAssocID="{928DAA12-A458-477B-A7E5-A336FF2D7EC4}" presName="backgroundArrow" presStyleLbl="node1" presStyleIdx="0" presStyleCnt="1" custScaleY="298930" custLinFactY="-52329" custLinFactNeighborX="-5720" custLinFactNeighborY="-100000"/>
      <dgm:spPr/>
    </dgm:pt>
  </dgm:ptLst>
  <dgm:cxnLst>
    <dgm:cxn modelId="{4C802580-BCB7-4A09-B7C5-F868D288F437}" srcId="{928DAA12-A458-477B-A7E5-A336FF2D7EC4}" destId="{37F56589-7EF3-47ED-A709-183924DB1A45}" srcOrd="0" destOrd="0" parTransId="{592E7290-473B-4D53-919E-BD0616DF8D75}" sibTransId="{AB70A964-2A5F-49BB-A3A3-EBC1E6473AE6}"/>
    <dgm:cxn modelId="{0D348934-B5B1-467B-9B00-4C72CFFEEBAF}" srcId="{928DAA12-A458-477B-A7E5-A336FF2D7EC4}" destId="{990776F3-44C9-47F3-94D6-8BEFECF21536}" srcOrd="2" destOrd="0" parTransId="{C33360D5-D139-4DED-9310-61AC6BB2AA7E}" sibTransId="{9E12525E-D992-4A7F-B48E-2F369A668583}"/>
    <dgm:cxn modelId="{36BFFE3E-F998-4FDD-B3FC-BBD502AF72A8}" type="presOf" srcId="{32EBEBF6-B0C5-4D5A-A280-01401FE23F99}" destId="{F287CAB8-C150-417A-A3BE-9B06A92959DE}" srcOrd="0" destOrd="0" presId="urn:microsoft.com/office/officeart/2005/8/layout/hProcess3"/>
    <dgm:cxn modelId="{267DEAFB-798C-4993-B503-D11F215E058B}" type="presOf" srcId="{990776F3-44C9-47F3-94D6-8BEFECF21536}" destId="{24302D8E-EB95-46E4-869B-39D79772898F}" srcOrd="0" destOrd="0" presId="urn:microsoft.com/office/officeart/2005/8/layout/hProcess3"/>
    <dgm:cxn modelId="{4FB87BFC-D15B-41B0-B34D-FA88E8715804}" srcId="{928DAA12-A458-477B-A7E5-A336FF2D7EC4}" destId="{32EBEBF6-B0C5-4D5A-A280-01401FE23F99}" srcOrd="1" destOrd="0" parTransId="{BF6367AB-2898-4D67-90B8-0E11B16EAA0B}" sibTransId="{A8B7CE82-7396-4013-B921-5AB9AB9C5B85}"/>
    <dgm:cxn modelId="{050A6CF1-C92D-499E-8C47-3FFF2DFE2AF2}" type="presOf" srcId="{928DAA12-A458-477B-A7E5-A336FF2D7EC4}" destId="{7E852337-3F26-4369-875D-B7E75C58789B}" srcOrd="0" destOrd="0" presId="urn:microsoft.com/office/officeart/2005/8/layout/hProcess3"/>
    <dgm:cxn modelId="{ECDC6042-D03A-423E-B1F3-A2BB4D7DEFE3}" type="presOf" srcId="{37F56589-7EF3-47ED-A709-183924DB1A45}" destId="{CFEC850C-A17E-4AC9-9561-9A40805B5835}" srcOrd="0" destOrd="0" presId="urn:microsoft.com/office/officeart/2005/8/layout/hProcess3"/>
    <dgm:cxn modelId="{7A2CF46F-324B-45C8-9D38-6073D381BB5F}" type="presParOf" srcId="{7E852337-3F26-4369-875D-B7E75C58789B}" destId="{3489909C-88D0-4045-81CA-BE006856D2F4}" srcOrd="0" destOrd="0" presId="urn:microsoft.com/office/officeart/2005/8/layout/hProcess3"/>
    <dgm:cxn modelId="{EAAFBA94-141E-4A58-B556-8B897543DB01}" type="presParOf" srcId="{7E852337-3F26-4369-875D-B7E75C58789B}" destId="{10677F69-53CE-4009-882C-8280AA582E89}" srcOrd="1" destOrd="0" presId="urn:microsoft.com/office/officeart/2005/8/layout/hProcess3"/>
    <dgm:cxn modelId="{70DD7B1B-2113-412D-AAC9-E4345DD4D182}" type="presParOf" srcId="{10677F69-53CE-4009-882C-8280AA582E89}" destId="{0A42D495-5425-4E1C-A519-C4A71B8A95D4}" srcOrd="0" destOrd="0" presId="urn:microsoft.com/office/officeart/2005/8/layout/hProcess3"/>
    <dgm:cxn modelId="{7DEA6132-6AFA-45B7-AD15-364FCE92B290}" type="presParOf" srcId="{10677F69-53CE-4009-882C-8280AA582E89}" destId="{45323058-C616-4D80-9770-985B6791237F}" srcOrd="1" destOrd="0" presId="urn:microsoft.com/office/officeart/2005/8/layout/hProcess3"/>
    <dgm:cxn modelId="{D24CCD6D-7752-4918-A709-CC2CB3A3F8D0}" type="presParOf" srcId="{45323058-C616-4D80-9770-985B6791237F}" destId="{A083154B-BF2C-41B1-9B30-526D1DB47AC5}" srcOrd="0" destOrd="0" presId="urn:microsoft.com/office/officeart/2005/8/layout/hProcess3"/>
    <dgm:cxn modelId="{9EE07AE0-0F7C-4B11-A570-32FF9E746977}" type="presParOf" srcId="{45323058-C616-4D80-9770-985B6791237F}" destId="{CFEC850C-A17E-4AC9-9561-9A40805B5835}" srcOrd="1" destOrd="0" presId="urn:microsoft.com/office/officeart/2005/8/layout/hProcess3"/>
    <dgm:cxn modelId="{2267EE0A-71D9-453D-A397-C226BAE8D788}" type="presParOf" srcId="{45323058-C616-4D80-9770-985B6791237F}" destId="{65AEA8E6-6598-4BC6-935C-71EC555380F8}" srcOrd="2" destOrd="0" presId="urn:microsoft.com/office/officeart/2005/8/layout/hProcess3"/>
    <dgm:cxn modelId="{D9BD7CF7-ECD7-40FB-9F97-1B7089FE735C}" type="presParOf" srcId="{45323058-C616-4D80-9770-985B6791237F}" destId="{6D7DDE2D-8A35-447D-9663-7A0B368D74E8}" srcOrd="3" destOrd="0" presId="urn:microsoft.com/office/officeart/2005/8/layout/hProcess3"/>
    <dgm:cxn modelId="{A8325693-16B4-4AB5-8801-F06338FEFB27}" type="presParOf" srcId="{10677F69-53CE-4009-882C-8280AA582E89}" destId="{A42E6E8E-126F-4247-BE25-FA2CBB599A84}" srcOrd="2" destOrd="0" presId="urn:microsoft.com/office/officeart/2005/8/layout/hProcess3"/>
    <dgm:cxn modelId="{A8E2478D-48C0-43E6-9850-CC639C9971B0}" type="presParOf" srcId="{10677F69-53CE-4009-882C-8280AA582E89}" destId="{2027C41B-A34B-40F6-8D21-771B7541C825}" srcOrd="3" destOrd="0" presId="urn:microsoft.com/office/officeart/2005/8/layout/hProcess3"/>
    <dgm:cxn modelId="{627E5C6E-3202-432F-9EA3-194E25767C83}" type="presParOf" srcId="{2027C41B-A34B-40F6-8D21-771B7541C825}" destId="{5852BDF2-DE39-4BD9-809D-6543D2485161}" srcOrd="0" destOrd="0" presId="urn:microsoft.com/office/officeart/2005/8/layout/hProcess3"/>
    <dgm:cxn modelId="{543C78DF-1952-44CF-8D3E-2DDE882ED280}" type="presParOf" srcId="{2027C41B-A34B-40F6-8D21-771B7541C825}" destId="{F287CAB8-C150-417A-A3BE-9B06A92959DE}" srcOrd="1" destOrd="0" presId="urn:microsoft.com/office/officeart/2005/8/layout/hProcess3"/>
    <dgm:cxn modelId="{A4366608-2F37-4618-99FC-F69F08D17066}" type="presParOf" srcId="{2027C41B-A34B-40F6-8D21-771B7541C825}" destId="{9D580094-FBF6-4BAC-A171-00D673466356}" srcOrd="2" destOrd="0" presId="urn:microsoft.com/office/officeart/2005/8/layout/hProcess3"/>
    <dgm:cxn modelId="{027C8AEB-6503-47FE-B1EC-F797F5E2D8E6}" type="presParOf" srcId="{2027C41B-A34B-40F6-8D21-771B7541C825}" destId="{E6B04E56-26A4-43DE-87D6-AFCD42C65CEB}" srcOrd="3" destOrd="0" presId="urn:microsoft.com/office/officeart/2005/8/layout/hProcess3"/>
    <dgm:cxn modelId="{BD45BEC3-8EE3-4D2A-B019-4CEE510C743E}" type="presParOf" srcId="{10677F69-53CE-4009-882C-8280AA582E89}" destId="{69817590-D013-4856-8390-5C6CDF5F81E8}" srcOrd="4" destOrd="0" presId="urn:microsoft.com/office/officeart/2005/8/layout/hProcess3"/>
    <dgm:cxn modelId="{EE93FA8C-E9DE-4367-9CC5-2291292FBAF2}" type="presParOf" srcId="{10677F69-53CE-4009-882C-8280AA582E89}" destId="{793B1346-F358-4481-8815-6B2B1DD3517E}" srcOrd="5" destOrd="0" presId="urn:microsoft.com/office/officeart/2005/8/layout/hProcess3"/>
    <dgm:cxn modelId="{DA025B45-B01F-46D6-A718-67AB97094CDE}" type="presParOf" srcId="{793B1346-F358-4481-8815-6B2B1DD3517E}" destId="{58B48308-2C85-4452-9A81-1446BF3F85E9}" srcOrd="0" destOrd="0" presId="urn:microsoft.com/office/officeart/2005/8/layout/hProcess3"/>
    <dgm:cxn modelId="{CF225E73-1D7F-4FF2-805E-02A16C4760F1}" type="presParOf" srcId="{793B1346-F358-4481-8815-6B2B1DD3517E}" destId="{24302D8E-EB95-46E4-869B-39D79772898F}" srcOrd="1" destOrd="0" presId="urn:microsoft.com/office/officeart/2005/8/layout/hProcess3"/>
    <dgm:cxn modelId="{F185899D-ABA7-40D9-A107-E531C91DC733}" type="presParOf" srcId="{793B1346-F358-4481-8815-6B2B1DD3517E}" destId="{68E5D58A-0C13-4391-9CEE-02D69782F62B}" srcOrd="2" destOrd="0" presId="urn:microsoft.com/office/officeart/2005/8/layout/hProcess3"/>
    <dgm:cxn modelId="{237CAF95-D1E8-4AF1-A403-786B8C21D35E}" type="presParOf" srcId="{793B1346-F358-4481-8815-6B2B1DD3517E}" destId="{61CEF021-5DEA-49CC-A63F-421D3802D60E}" srcOrd="3" destOrd="0" presId="urn:microsoft.com/office/officeart/2005/8/layout/hProcess3"/>
    <dgm:cxn modelId="{15F29351-5CE9-4B4A-970E-E95C9AFEFC85}" type="presParOf" srcId="{10677F69-53CE-4009-882C-8280AA582E89}" destId="{1DB49FEA-15B6-40FD-B2E9-EF324E6A2B24}" srcOrd="6" destOrd="0" presId="urn:microsoft.com/office/officeart/2005/8/layout/hProcess3"/>
    <dgm:cxn modelId="{8331E0EA-7F9B-4DF2-9BAC-05F44793685F}" type="presParOf" srcId="{10677F69-53CE-4009-882C-8280AA582E89}" destId="{4C88A804-C822-46AE-AD98-76C5CCDC400A}" srcOrd="7" destOrd="0" presId="urn:microsoft.com/office/officeart/2005/8/layout/hProcess3"/>
    <dgm:cxn modelId="{B5FE72D2-3C82-4988-B807-7F10EAF2CA72}" type="presParOf" srcId="{10677F69-53CE-4009-882C-8280AA582E89}" destId="{EE7656B8-258C-4B59-BCB9-4371071CBD21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656B8-258C-4B59-BCB9-4371071CBD21}">
      <dsp:nvSpPr>
        <dsp:cNvPr id="0" name=""/>
        <dsp:cNvSpPr/>
      </dsp:nvSpPr>
      <dsp:spPr>
        <a:xfrm>
          <a:off x="0" y="0"/>
          <a:ext cx="6066292" cy="1076148"/>
        </a:xfrm>
        <a:prstGeom prst="rightArrow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302D8E-EB95-46E4-869B-39D79772898F}">
      <dsp:nvSpPr>
        <dsp:cNvPr id="0" name=""/>
        <dsp:cNvSpPr/>
      </dsp:nvSpPr>
      <dsp:spPr>
        <a:xfrm>
          <a:off x="5130666" y="269037"/>
          <a:ext cx="682754" cy="53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30666" y="269037"/>
        <a:ext cx="682754" cy="538074"/>
      </dsp:txXfrm>
    </dsp:sp>
    <dsp:sp modelId="{F287CAB8-C150-417A-A3BE-9B06A92959DE}">
      <dsp:nvSpPr>
        <dsp:cNvPr id="0" name=""/>
        <dsp:cNvSpPr/>
      </dsp:nvSpPr>
      <dsp:spPr>
        <a:xfrm>
          <a:off x="1322072" y="269037"/>
          <a:ext cx="3672042" cy="53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5760" rIns="0" bIns="3657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600" b="1" kern="1200" dirty="0" smtClean="0">
              <a:latin typeface="Times New Roman" pitchFamily="18" charset="0"/>
              <a:cs typeface="Times New Roman" pitchFamily="18" charset="0"/>
            </a:rPr>
            <a:t>Топтық жұмыс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22072" y="269037"/>
        <a:ext cx="3672042" cy="538074"/>
      </dsp:txXfrm>
    </dsp:sp>
    <dsp:sp modelId="{CFEC850C-A17E-4AC9-9561-9A40805B5835}">
      <dsp:nvSpPr>
        <dsp:cNvPr id="0" name=""/>
        <dsp:cNvSpPr/>
      </dsp:nvSpPr>
      <dsp:spPr>
        <a:xfrm>
          <a:off x="502767" y="269037"/>
          <a:ext cx="682754" cy="53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2767" y="269037"/>
        <a:ext cx="682754" cy="538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19083-B014-491C-8AB4-EFA1681CC340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334BB-111E-462A-B00A-227846CA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2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34BB-111E-462A-B00A-227846CAA4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8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mirpps.ru/fon-dlja-prezentacii/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1628" y="-277793"/>
            <a:ext cx="9144000" cy="704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457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6576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750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-228600" y="274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702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35" descr="post-207850-1266987079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flipH="1">
            <a:off x="179512" y="86569"/>
            <a:ext cx="2441848" cy="2368923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994456" y="1842488"/>
            <a:ext cx="6444954" cy="281064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kk-KZ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«А» сынып</a:t>
            </a:r>
            <a:endParaRPr lang="kk-KZ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215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</a:bodyPr>
          <a:lstStyle/>
          <a:p>
            <a:r>
              <a:rPr lang="kk-K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mirpps.ru/fon-dlja-prezentacii/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40464"/>
            <a:ext cx="925764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03751" y="3862748"/>
            <a:ext cx="81206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cdn-images-1.medium.com/max/1200/0*86wnmX-NXUG0454E"/>
          <p:cNvPicPr/>
          <p:nvPr/>
        </p:nvPicPr>
        <p:blipFill>
          <a:blip r:embed="rId3" cstate="print"/>
          <a:srcRect l="19878" r="18043" b="6522"/>
          <a:stretch>
            <a:fillRect/>
          </a:stretch>
        </p:blipFill>
        <p:spPr bwMode="auto">
          <a:xfrm>
            <a:off x="7181551" y="1755871"/>
            <a:ext cx="774065" cy="32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Трапеция 14"/>
          <p:cNvSpPr/>
          <p:nvPr/>
        </p:nvSpPr>
        <p:spPr>
          <a:xfrm>
            <a:off x="1510069" y="1008098"/>
            <a:ext cx="6441371" cy="1396722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/>
            <a:r>
              <a:rPr lang="kk-KZ" sz="3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18-жаттығу</a:t>
            </a:r>
          </a:p>
          <a:p>
            <a:pPr algn="ctr"/>
            <a:r>
              <a:rPr lang="kk-KZ" sz="3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Жеке жұмыс</a:t>
            </a:r>
            <a:endParaRPr lang="kk-KZ" sz="2800" b="1" dirty="0" smtClean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6" name="Рисунок 15" descr="https://arhivurokov.ru/multiurok/html/2017/06/15/s_5942c7b4c6118/648888_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35" y="4043346"/>
            <a:ext cx="1126450" cy="56984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Выгнутая вправо стрелка 22"/>
          <p:cNvSpPr/>
          <p:nvPr/>
        </p:nvSpPr>
        <p:spPr>
          <a:xfrm rot="4315129">
            <a:off x="7563212" y="5418119"/>
            <a:ext cx="559404" cy="134618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18" y="4113288"/>
            <a:ext cx="1949844" cy="173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2746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/>
          </a:bodyPr>
          <a:lstStyle/>
          <a:p>
            <a:r>
              <a:rPr lang="kk-KZ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Үндістан көрмесі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loveferrari.l.o.pic.centerblog.net/o/66a86ed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517232"/>
            <a:ext cx="2840417" cy="11599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Вертикальный свиток 5"/>
          <p:cNvSpPr/>
          <p:nvPr/>
        </p:nvSpPr>
        <p:spPr>
          <a:xfrm>
            <a:off x="2915816" y="1484784"/>
            <a:ext cx="5256584" cy="4536504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«Шынықсаң шымыр боларсың» эстафетасы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/>
          </a:bodyPr>
          <a:lstStyle/>
          <a:p>
            <a:r>
              <a:rPr lang="kk-KZ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көрмесі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8625" y="-76050"/>
            <a:ext cx="71121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i="1" dirty="0" smtClean="0">
                <a:ln w="11430"/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ru-RU" sz="5400" b="1" i="1" dirty="0">
              <a:ln w="11430"/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14abad_bdbc2aa4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61305">
            <a:off x="-28483" y="553341"/>
            <a:ext cx="3246937" cy="2884866"/>
          </a:xfrm>
          <a:prstGeom prst="rect">
            <a:avLst/>
          </a:prstGeom>
        </p:spPr>
      </p:pic>
      <p:pic>
        <p:nvPicPr>
          <p:cNvPr id="12" name="Рисунок 11" descr="0_14abad_bdbc2aa4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61305">
            <a:off x="1880962" y="3854994"/>
            <a:ext cx="3619511" cy="2965173"/>
          </a:xfrm>
          <a:prstGeom prst="rect">
            <a:avLst/>
          </a:prstGeom>
        </p:spPr>
      </p:pic>
      <p:pic>
        <p:nvPicPr>
          <p:cNvPr id="13" name="Рисунок 12" descr="0_14abad_bdbc2aa4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61305">
            <a:off x="5667936" y="517817"/>
            <a:ext cx="3567563" cy="3244117"/>
          </a:xfrm>
          <a:prstGeom prst="rect">
            <a:avLst/>
          </a:prstGeom>
        </p:spPr>
      </p:pic>
      <p:pic>
        <p:nvPicPr>
          <p:cNvPr id="15" name="Рисунок 14" descr="0_14abad_bdbc2aa4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61305">
            <a:off x="6486048" y="2973261"/>
            <a:ext cx="3265866" cy="3305901"/>
          </a:xfrm>
          <a:prstGeom prst="rect">
            <a:avLst/>
          </a:prstGeom>
        </p:spPr>
      </p:pic>
      <p:pic>
        <p:nvPicPr>
          <p:cNvPr id="21" name="Рисунок 20" descr="0_14abad_bdbc2aa4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61305">
            <a:off x="3963835" y="3552667"/>
            <a:ext cx="3619511" cy="3189051"/>
          </a:xfrm>
          <a:prstGeom prst="rect">
            <a:avLst/>
          </a:prstGeom>
        </p:spPr>
      </p:pic>
      <p:pic>
        <p:nvPicPr>
          <p:cNvPr id="22" name="Рисунок 21" descr="0_14abad_bdbc2aa4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61305">
            <a:off x="-252441" y="3228308"/>
            <a:ext cx="3619511" cy="3112948"/>
          </a:xfrm>
          <a:prstGeom prst="rect">
            <a:avLst/>
          </a:prstGeom>
        </p:spPr>
      </p:pic>
      <p:sp>
        <p:nvSpPr>
          <p:cNvPr id="25" name="Выноска-облако 24"/>
          <p:cNvSpPr/>
          <p:nvPr/>
        </p:nvSpPr>
        <p:spPr>
          <a:xfrm rot="20942518">
            <a:off x="2986389" y="1110675"/>
            <a:ext cx="3345781" cy="2308869"/>
          </a:xfrm>
          <a:prstGeom prst="cloudCallout">
            <a:avLst>
              <a:gd name="adj1" fmla="val -103266"/>
              <a:gd name="adj2" fmla="val 17948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0220" y="1647727"/>
            <a:ext cx="3779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Шаттық шеңбері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 атын табу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57200" y="1518342"/>
            <a:ext cx="5987008" cy="902546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1-топ: </a:t>
            </a:r>
            <a:r>
              <a:rPr lang="kk-KZ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қамшы, қорғау 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51901" y="2699844"/>
            <a:ext cx="7931224" cy="902546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-топ</a:t>
            </a:r>
            <a:r>
              <a:rPr lang="kk-KZ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алау, қылқалам, дыбыс 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85800" y="5092239"/>
            <a:ext cx="5987008" cy="902546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-топ</a:t>
            </a:r>
            <a:r>
              <a:rPr lang="kk-KZ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ізгілік, ет, тілек 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57200" y="3906560"/>
            <a:ext cx="5987008" cy="902546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-топ</a:t>
            </a:r>
            <a:r>
              <a:rPr lang="kk-KZ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дала, намыс 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/>
          <p:cNvSpPr/>
          <p:nvPr/>
        </p:nvSpPr>
        <p:spPr>
          <a:xfrm>
            <a:off x="457200" y="1518342"/>
            <a:ext cx="5987008" cy="902546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44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1-топ: </a:t>
            </a:r>
            <a:r>
              <a:rPr lang="kk-KZ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ҚАМҚОР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51901" y="2699844"/>
            <a:ext cx="5992307" cy="902546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44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4400" b="1" dirty="0" smtClean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-топ</a:t>
            </a:r>
            <a:r>
              <a:rPr lang="kk-KZ" sz="44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АҚЫЛДЫ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85800" y="5092239"/>
            <a:ext cx="5987008" cy="902546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44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sz="4400" b="1" dirty="0" smtClean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-топ</a:t>
            </a:r>
            <a:r>
              <a:rPr lang="kk-KZ" sz="44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ІЗЕТТІ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57200" y="3906560"/>
            <a:ext cx="5987008" cy="902546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44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4400" b="1" dirty="0" smtClean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-топ</a:t>
            </a:r>
            <a:r>
              <a:rPr lang="kk-KZ" sz="44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83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ÐºÑÐ¿Ð¾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3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8964488" cy="46819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3984" y="4675200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Сәуле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kk-KZ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Қуат                Мөлдір</a:t>
            </a:r>
          </a:p>
          <a:p>
            <a:pPr lvl="0"/>
            <a:r>
              <a:rPr lang="ru-RU" sz="2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2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сәулесі</a:t>
            </a:r>
            <a:r>
              <a:rPr lang="ru-RU" sz="2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                (</a:t>
            </a:r>
            <a:r>
              <a:rPr lang="ru-RU" sz="2400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күш</a:t>
            </a:r>
            <a:r>
              <a:rPr lang="ru-RU" sz="2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билік</a:t>
            </a:r>
            <a:r>
              <a:rPr lang="ru-RU" sz="2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(</a:t>
            </a:r>
            <a:r>
              <a:rPr lang="ru-RU" sz="2400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айқын</a:t>
            </a:r>
            <a:r>
              <a:rPr lang="ru-RU" sz="2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таза) - </a:t>
            </a:r>
            <a:r>
              <a:rPr lang="ru-RU" sz="2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lvl="0"/>
            <a:r>
              <a:rPr lang="ru-RU" sz="2400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күннен</a:t>
            </a:r>
            <a:r>
              <a:rPr lang="ru-RU" sz="2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алынған</a:t>
            </a:r>
            <a:r>
              <a:rPr lang="ru-RU" sz="2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жердегі</a:t>
            </a:r>
            <a:r>
              <a:rPr lang="ru-RU" sz="2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энергияны</a:t>
            </a:r>
            <a:r>
              <a:rPr lang="ru-RU" sz="2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судан</a:t>
            </a:r>
            <a:r>
              <a:rPr lang="ru-RU" sz="2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алынған</a:t>
            </a:r>
            <a:r>
              <a:rPr lang="ru-RU" sz="2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энергия                         </a:t>
            </a:r>
            <a:r>
              <a:rPr lang="ru-RU" sz="2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sz="2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энергия.</a:t>
            </a:r>
            <a:endParaRPr lang="ru-RU" sz="2400" b="1" dirty="0">
              <a:ln w="1905"/>
              <a:solidFill>
                <a:srgbClr val="1F497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mirpps.ru/fon-dlja-prezentacii/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399" y="-64188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22265142"/>
              </p:ext>
            </p:extLst>
          </p:nvPr>
        </p:nvGraphicFramePr>
        <p:xfrm>
          <a:off x="1547664" y="188640"/>
          <a:ext cx="6096000" cy="107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Вертикальный свиток 4"/>
          <p:cNvSpPr/>
          <p:nvPr/>
        </p:nvSpPr>
        <p:spPr>
          <a:xfrm>
            <a:off x="395536" y="1268760"/>
            <a:ext cx="7992888" cy="532859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1-топ.</a:t>
            </a: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 неліктен бүкіләлемдік </a:t>
            </a:r>
            <a:endParaRPr lang="kk-K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көрме </a:t>
            </a: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деп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аталады?</a:t>
            </a:r>
          </a:p>
          <a:p>
            <a:endParaRPr lang="kk-K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2-топ.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ЭКСПО-2017 </a:t>
            </a: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көрмесі қайда өтті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kk-K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3-топ.</a:t>
            </a: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Көрменің тақырыбы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қалай </a:t>
            </a:r>
          </a:p>
          <a:p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аталды? Неліктен </a:t>
            </a: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олай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атаған.</a:t>
            </a:r>
          </a:p>
          <a:p>
            <a:endParaRPr lang="kk-K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4-топ.</a:t>
            </a: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Мәтіннен э дыбысы бар сөздерді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тауып жазу</a:t>
            </a: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2314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/>
          </a:bodyPr>
          <a:lstStyle/>
          <a:p>
            <a:r>
              <a:rPr lang="kk-KZ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Өзбекстан көрмесі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ÑÐ¼Ð¸ÑÐ°Ð¶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78"/>
            <a:ext cx="4572000" cy="333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²Ð½ÑÑÑÐ¸ ÑÑÐ¼Ð¸ÑÐ°Ð¶Ð°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7451"/>
            <a:ext cx="4427984" cy="330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²Ð½ÑÑÑÐ¸ ÑÑÐ¼Ð¸ÑÐ°Ð¶Ð°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39" y="3501009"/>
            <a:ext cx="4608439" cy="33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Ð°ÑÑÐ¸Ð½ÐºÐ¸ Ð¿Ð¾ Ð·Ð°Ð¿ÑÐ¾ÑÑ Ð²Ð½ÑÑÑÐ¸ ÑÑÐ¼Ð¸ÑÐ°Ð¶Ð°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501009"/>
            <a:ext cx="4427983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0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/>
          </a:bodyPr>
          <a:lstStyle/>
          <a:p>
            <a:r>
              <a:rPr lang="kk-KZ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Ұлыбритания көрмесі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139</Words>
  <Application>Microsoft Office PowerPoint</Application>
  <PresentationFormat>Экран (4:3)</PresentationFormat>
  <Paragraphs>44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Топ атын табу</vt:lpstr>
      <vt:lpstr>Презентация PowerPoint</vt:lpstr>
      <vt:lpstr>Презентация PowerPoint</vt:lpstr>
      <vt:lpstr>Презентация PowerPoint</vt:lpstr>
      <vt:lpstr>Презентация PowerPoint</vt:lpstr>
      <vt:lpstr>Өзбекстан көрмесі</vt:lpstr>
      <vt:lpstr>Презентация PowerPoint</vt:lpstr>
      <vt:lpstr>Ұлыбритания көрмесі</vt:lpstr>
      <vt:lpstr>Сергіту</vt:lpstr>
      <vt:lpstr>Презентация PowerPoint</vt:lpstr>
      <vt:lpstr>Үндістан көрмесі</vt:lpstr>
      <vt:lpstr>Презентация PowerPoint</vt:lpstr>
      <vt:lpstr>Қазақстан көрмесі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asil.81@inbox.ru</cp:lastModifiedBy>
  <cp:revision>79</cp:revision>
  <dcterms:modified xsi:type="dcterms:W3CDTF">2019-11-08T11:47:25Z</dcterms:modified>
</cp:coreProperties>
</file>