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7" r:id="rId2"/>
    <p:sldId id="349" r:id="rId3"/>
    <p:sldId id="384" r:id="rId4"/>
    <p:sldId id="385" r:id="rId5"/>
    <p:sldId id="348" r:id="rId6"/>
    <p:sldId id="383" r:id="rId7"/>
    <p:sldId id="325" r:id="rId8"/>
    <p:sldId id="380" r:id="rId9"/>
    <p:sldId id="378" r:id="rId10"/>
    <p:sldId id="342" r:id="rId1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D7181F"/>
    <a:srgbClr val="D43636"/>
    <a:srgbClr val="CC3300"/>
    <a:srgbClr val="7CD10E"/>
    <a:srgbClr val="000000"/>
    <a:srgbClr val="FFFFFF"/>
    <a:srgbClr val="E0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9253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317" y="1"/>
            <a:ext cx="2929253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709"/>
            <a:ext cx="2929253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317" y="9443709"/>
            <a:ext cx="2929253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91B696-882D-4B77-9FAD-8E7A8352BD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318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9253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317" y="1"/>
            <a:ext cx="2929253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595" y="4722654"/>
            <a:ext cx="5407974" cy="44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09"/>
            <a:ext cx="2929253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317" y="9443709"/>
            <a:ext cx="2929253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D2EE89-F78C-47CF-9D2F-BA49188A4C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499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6888" indent="-287264" algn="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058" indent="-229812" algn="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8681" indent="-229812" algn="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8304" indent="-229812" algn="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7927" indent="-229812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7551" indent="-229812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7174" indent="-229812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6797" indent="-229812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6975C9E-1E0D-4F1D-9F1B-4AE55F9D8A57}" type="slidenum">
              <a:rPr lang="en-US" altLang="ru-RU" smtClean="0"/>
              <a:pPr eaLnBrk="1" hangingPunct="1">
                <a:defRPr/>
              </a:pPr>
              <a:t>7</a:t>
            </a:fld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400">
                <a:solidFill>
                  <a:srgbClr val="D43636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63" descr="water_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5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DC899471-1315-4D01-8939-E5ED32D55D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80163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B505-62EE-4A41-82F2-693D3B87CC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53473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C4A2-3101-4812-A7E4-745F9DF5D9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27446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1269-52F7-435F-B9AB-4943E0830D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33664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1A0F-2179-48DE-B90D-77C720A94F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81407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577D-735F-4B7B-8E97-A3FC2D008C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5350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E432-D6D3-4F4C-97A3-BBFF7086B9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4579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03F3E-A6CD-4D74-B7BB-EFF7FC52A7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37241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F3AF-FE59-4275-8465-B9705585F3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86470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EBA4-A3EE-460E-AE1B-DE6511F70E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63938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ED18-1F0F-4BE6-88AF-E87799A626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9926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E8C2-D227-4450-A66A-E031707E39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20469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D605-14E6-4063-8FEE-2041FEBB41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57643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461B2-33EC-41FE-8F6D-9758ED177E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2988" y="2852738"/>
            <a:ext cx="7489825" cy="1211262"/>
          </a:xfrm>
        </p:spPr>
        <p:txBody>
          <a:bodyPr/>
          <a:lstStyle/>
          <a:p>
            <a:pPr algn="ctr" defTabSz="912813" eaLnBrk="1" hangingPunct="1"/>
            <a: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  <a:t>Good </a:t>
            </a:r>
            <a: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  <a:t>morning</a:t>
            </a:r>
            <a: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  <a:t>,</a:t>
            </a:r>
            <a: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  <a:t/>
            </a:r>
            <a:b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</a:br>
            <a: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  <a:t>students!</a:t>
            </a:r>
            <a:b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</a:br>
            <a:r>
              <a:rPr lang="en-US" altLang="ru-RU" sz="8000" dirty="0" smtClean="0">
                <a:solidFill>
                  <a:srgbClr val="00B050"/>
                </a:solidFill>
                <a:latin typeface="KZ Times New Roman" pitchFamily="18" charset="0"/>
              </a:rPr>
              <a:t>How are you?</a:t>
            </a:r>
            <a:endParaRPr lang="ru-RU" altLang="ru-RU" sz="8000" dirty="0" smtClean="0">
              <a:solidFill>
                <a:srgbClr val="00B050"/>
              </a:solidFill>
              <a:latin typeface="KZ Times New Roman" pitchFamily="18" charset="0"/>
            </a:endParaRPr>
          </a:p>
        </p:txBody>
      </p:sp>
      <p:sp>
        <p:nvSpPr>
          <p:cNvPr id="3075" name="AutoShape 6" descr="https://apf.mail.ru/cgi-bin/readmsg?id=15192141250000000854;0;27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pic>
        <p:nvPicPr>
          <p:cNvPr id="3076" name="Picture 12" descr="C:\Users\Asus\Downloads\borb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74913"/>
            <a:ext cx="10477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C:\Users\Asus\Downloads\borb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09563"/>
            <a:ext cx="22129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C:\Users\Asus\Downloads\cvetok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19413"/>
            <a:ext cx="13716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2" descr="Картинки по запросу фото анимация солнц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-101600"/>
            <a:ext cx="1968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C:\Users\Asus\Downloads\blest13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581525"/>
            <a:ext cx="4638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pPr defTabSz="912813" eaLnBrk="1" hangingPunct="1"/>
            <a:r>
              <a:rPr lang="en-US" altLang="ru-RU" sz="6000" smtClean="0">
                <a:solidFill>
                  <a:srgbClr val="00B050"/>
                </a:solidFill>
                <a:latin typeface="KZ Times New Roman" pitchFamily="18" charset="0"/>
              </a:rPr>
              <a:t>GOOD BYE!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4067175" y="5949950"/>
            <a:ext cx="1441450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s03.infourok.ru/uploads/ex/0806/0000429d-4ead9c0b/310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68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6900" b="25014"/>
          <a:stretch>
            <a:fillRect/>
          </a:stretch>
        </p:blipFill>
        <p:spPr bwMode="auto">
          <a:xfrm>
            <a:off x="2022663" y="3077671"/>
            <a:ext cx="48323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45" y="2785283"/>
            <a:ext cx="27420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Arthropods</a:t>
            </a:r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kk-KZ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9601" y="2785283"/>
            <a:ext cx="22589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Chordate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4" descr="https://cdn.orkin.com/images/flies/house-fly-illustration_2550x20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4103" name="AutoShape 6" descr="https://cdn.orkin.com/images/flies/house-fly-illustration_2550x2037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346" y="1692065"/>
            <a:ext cx="2669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group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4304" y="1753621"/>
            <a:ext cx="258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group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these pictures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Лам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182"/>
            <a:ext cx="3384376" cy="34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476" y="4954287"/>
            <a:ext cx="3776507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Батист Ламарк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соба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50" y="1130097"/>
            <a:ext cx="3168352" cy="2355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ұл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79074"/>
            <a:ext cx="3427761" cy="25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4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Lamark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divide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anivals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vertebrates and invertebrates</a:t>
            </a: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сұрақ белг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178324" cy="31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195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534" y="765175"/>
            <a:ext cx="82001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600" b="1" kern="0" dirty="0">
                <a:solidFill>
                  <a:srgbClr val="002060"/>
                </a:solidFill>
                <a:latin typeface="KZ Times New Roman" panose="02020603050405020304" pitchFamily="18" charset="0"/>
                <a:ea typeface="+mj-ea"/>
                <a:cs typeface="+mj-cs"/>
              </a:rPr>
              <a:t>                      </a:t>
            </a:r>
            <a:r>
              <a:rPr lang="en-US" alt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kk-KZ" altLang="ru-RU" sz="3600" b="1" kern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</a:t>
            </a:r>
            <a:r>
              <a:rPr lang="en-US" altLang="ru-RU" sz="3600" kern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ru-RU" sz="3600" kern="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en-US" altLang="ru-RU" sz="3600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ru-RU" sz="3600" b="1" kern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September</a:t>
            </a:r>
            <a:r>
              <a:rPr lang="en-US" altLang="ru-RU" sz="2500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altLang="ru-RU" sz="2500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ru-RU" sz="25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lang="en-US" altLang="ru-RU" sz="32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Today </a:t>
            </a:r>
            <a:r>
              <a:rPr lang="en-US" altLang="ru-RU" sz="3200" b="1" kern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Friday </a:t>
            </a:r>
            <a:endParaRPr lang="en-US" altLang="ru-RU" sz="2400" b="1" kern="0" dirty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 smtClean="0">
                <a:solidFill>
                  <a:srgbClr val="CC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new theme</a:t>
            </a:r>
            <a:r>
              <a:rPr lang="ru-RU" sz="2400" b="1" kern="0" dirty="0" smtClean="0">
                <a:solidFill>
                  <a:srgbClr val="CC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Arthropods and chordate</a:t>
            </a:r>
            <a:endParaRPr lang="ru-RU" sz="3600" b="1" kern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600" b="1" kern="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the classes of arthropods and chordates animals for specific characteristics</a:t>
            </a:r>
            <a:endParaRPr lang="kk-KZ" sz="28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7" name="AutoShape 10" descr="https://m.epochtimes.ru/eet-content/uploads/2015/10/16688250746_4a9379d1f2_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  <p:sp>
        <p:nvSpPr>
          <p:cNvPr id="5128" name="AutoShape 12" descr="https://m.epochtimes.ru/eet-content/uploads/2015/10/16688250746_4a9379d1f2_k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239000" cy="56356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жетістікке жету үшін қандай әрекет жасай  аласыңдар?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83970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b="1" dirty="0" smtClean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 аламын</a:t>
            </a:r>
          </a:p>
          <a:p>
            <a:pPr algn="just"/>
            <a:r>
              <a:rPr lang="kk-KZ" sz="3200" b="1" dirty="0" smtClean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ажырата білемін   </a:t>
            </a:r>
          </a:p>
          <a:p>
            <a:pPr algn="just"/>
            <a:r>
              <a:rPr lang="kk-KZ" sz="3200" b="1" dirty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айта аламын</a:t>
            </a:r>
          </a:p>
          <a:p>
            <a:pPr algn="just"/>
            <a:r>
              <a:rPr lang="kk-KZ" sz="3200" b="1" dirty="0" smtClean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мысал келтіре аламын    </a:t>
            </a:r>
          </a:p>
          <a:p>
            <a:pPr algn="just"/>
            <a:r>
              <a:rPr lang="kk-KZ" sz="3200" b="1" dirty="0" smtClean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жасай аламын</a:t>
            </a:r>
          </a:p>
          <a:p>
            <a:pPr algn="just"/>
            <a:r>
              <a:rPr lang="kk-KZ" sz="3200" b="1" dirty="0" smtClean="0">
                <a:solidFill>
                  <a:srgbClr val="D4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үш тілде аудара аламын</a:t>
            </a:r>
          </a:p>
          <a:p>
            <a:r>
              <a:rPr lang="kk-KZ" dirty="0"/>
              <a:t> </a:t>
            </a:r>
            <a:r>
              <a:rPr lang="kk-KZ" dirty="0" smtClean="0"/>
              <a:t>  </a:t>
            </a:r>
          </a:p>
          <a:p>
            <a:r>
              <a:rPr lang="kk-KZ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520280" cy="27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651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2"/>
          <p:cNvSpPr txBox="1">
            <a:spLocks noChangeArrowheads="1"/>
          </p:cNvSpPr>
          <p:nvPr/>
        </p:nvSpPr>
        <p:spPr bwMode="gray">
          <a:xfrm>
            <a:off x="1187624" y="57751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/>
            </a:r>
            <a:br>
              <a:rPr lang="en-US" kern="0" dirty="0" smtClean="0">
                <a:solidFill>
                  <a:srgbClr val="002060"/>
                </a:solidFill>
              </a:rPr>
            </a:br>
            <a:r>
              <a:rPr lang="en-US" sz="3600" u="sng" kern="0" dirty="0" smtClean="0">
                <a:solidFill>
                  <a:srgbClr val="002060"/>
                </a:solidFill>
                <a:latin typeface="KZ Times New Roman" panose="02020603050405020304" pitchFamily="18" charset="0"/>
              </a:rPr>
              <a:t>Termin</a:t>
            </a:r>
            <a:r>
              <a:rPr lang="en-US" sz="3600" kern="0" dirty="0" smtClean="0">
                <a:solidFill>
                  <a:srgbClr val="002060"/>
                </a:solidFill>
                <a:latin typeface="KZ Times New Roman" panose="02020603050405020304" pitchFamily="18" charset="0"/>
              </a:rPr>
              <a:t>ology</a:t>
            </a:r>
            <a:endParaRPr lang="en-US" altLang="ru-RU" sz="3600" kern="0" dirty="0" smtClean="0">
              <a:solidFill>
                <a:srgbClr val="002060"/>
              </a:solidFill>
              <a:latin typeface="KZ Times New Roman" panose="02020603050405020304" pitchFamily="18" charset="0"/>
            </a:endParaRPr>
          </a:p>
        </p:txBody>
      </p:sp>
      <p:pic>
        <p:nvPicPr>
          <p:cNvPr id="6174" name="Picture 2" descr="C:\Users\Asus\Downloads\book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544141" cy="11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" name="Прямоугольник 2"/>
          <p:cNvSpPr>
            <a:spLocks noChangeArrowheads="1"/>
          </p:cNvSpPr>
          <p:nvPr/>
        </p:nvSpPr>
        <p:spPr bwMode="auto">
          <a:xfrm>
            <a:off x="2511425" y="17208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1363" indent="-285750" defTabSz="91281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54276"/>
              </p:ext>
            </p:extLst>
          </p:nvPr>
        </p:nvGraphicFramePr>
        <p:xfrm>
          <a:off x="251520" y="1074737"/>
          <a:ext cx="878497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3164653358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235375782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1440000071"/>
                    </a:ext>
                  </a:extLst>
                </a:gridCol>
              </a:tblGrid>
              <a:tr h="722908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Шаянтәрізділер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Ракообразные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Crustaceans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62905"/>
                  </a:ext>
                </a:extLst>
              </a:tr>
              <a:tr h="407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Өрмекшітәрізділер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Паукообразные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Arachnida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52332"/>
                  </a:ext>
                </a:extLst>
              </a:tr>
              <a:tr h="301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Балықтар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класы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lang="ru-RU" sz="24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рыб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Fish</a:t>
                      </a: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klass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050997"/>
                  </a:ext>
                </a:extLst>
              </a:tr>
              <a:tr h="72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Сүтқоректілер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Млекопитающие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Mammals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95677"/>
                  </a:ext>
                </a:extLst>
              </a:tr>
              <a:tr h="389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Жорғалаушылар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Пресмыкающиеся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Reptiles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22623"/>
                  </a:ext>
                </a:extLst>
              </a:tr>
              <a:tr h="72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Құстар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класы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lang="ru-RU" sz="24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тиц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Birds</a:t>
                      </a: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klass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866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mcc.hk/eca39/gp1718/activ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192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5211"/>
          <a:stretch/>
        </p:blipFill>
        <p:spPr bwMode="auto">
          <a:xfrm>
            <a:off x="539552" y="908720"/>
            <a:ext cx="2257314" cy="20212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3" descr="ÐÐ°ÑÑÐ¸Ð½ÐºÐ¸ Ð¿Ð¾ Ð·Ð°Ð¿ÑÐ¾ÑÑ Ð±Ð°Ñ Ð±Ð°ÑÐ¼Ð°Ò ÓÐ´ÑÑÑ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52057" r="27354" b="3826"/>
          <a:stretch/>
        </p:blipFill>
        <p:spPr bwMode="auto">
          <a:xfrm>
            <a:off x="3521953" y="2956337"/>
            <a:ext cx="2220989" cy="2101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92" y="908720"/>
            <a:ext cx="2559308" cy="2217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840" y="2839945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195" y="2929956"/>
            <a:ext cx="3383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қызықты болды,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 кейбір тапсырмалар қиындық келтірді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129596"/>
            <a:ext cx="453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уроке было интересно!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866" y="692696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Reflection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9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 (1)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 (1)</Template>
  <TotalTime>2697</TotalTime>
  <Words>115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KZ Times New Roman</vt:lpstr>
      <vt:lpstr>Times New Roman</vt:lpstr>
      <vt:lpstr>Verdana</vt:lpstr>
      <vt:lpstr>Wingdings</vt:lpstr>
      <vt:lpstr>578TGp_CleanCity_light (1)</vt:lpstr>
      <vt:lpstr>Good morning, students! How are you?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Сабақта жетістікке жету үшін қандай әрекет жасай  аласыңдар?</vt:lpstr>
      <vt:lpstr>Презентация PowerPoint</vt:lpstr>
      <vt:lpstr>Презентация PowerPoint</vt:lpstr>
      <vt:lpstr>Презентация PowerPoint</vt:lpstr>
      <vt:lpstr>GOOD BYE!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22 nd of February TThursday     Reflex arc     Рефлекторная дуга        Рефлекстік доға</dc:title>
  <dc:creator>Asus</dc:creator>
  <cp:lastModifiedBy>НР</cp:lastModifiedBy>
  <cp:revision>168</cp:revision>
  <cp:lastPrinted>2019-01-23T18:42:27Z</cp:lastPrinted>
  <dcterms:created xsi:type="dcterms:W3CDTF">2018-02-21T15:14:07Z</dcterms:created>
  <dcterms:modified xsi:type="dcterms:W3CDTF">2019-09-27T04:47:12Z</dcterms:modified>
</cp:coreProperties>
</file>