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55C0-B6AB-48BB-9411-C08E3593803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154B-B33D-4166-B944-C0BB51E90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55C0-B6AB-48BB-9411-C08E3593803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154B-B33D-4166-B944-C0BB51E90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55C0-B6AB-48BB-9411-C08E3593803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154B-B33D-4166-B944-C0BB51E90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55C0-B6AB-48BB-9411-C08E3593803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154B-B33D-4166-B944-C0BB51E90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55C0-B6AB-48BB-9411-C08E3593803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154B-B33D-4166-B944-C0BB51E90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55C0-B6AB-48BB-9411-C08E3593803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154B-B33D-4166-B944-C0BB51E90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55C0-B6AB-48BB-9411-C08E3593803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154B-B33D-4166-B944-C0BB51E90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55C0-B6AB-48BB-9411-C08E3593803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154B-B33D-4166-B944-C0BB51E90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55C0-B6AB-48BB-9411-C08E3593803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154B-B33D-4166-B944-C0BB51E90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55C0-B6AB-48BB-9411-C08E3593803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154B-B33D-4166-B944-C0BB51E90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55C0-B6AB-48BB-9411-C08E3593803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154B-B33D-4166-B944-C0BB51E90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255C0-B6AB-48BB-9411-C08E3593803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1154B-B33D-4166-B944-C0BB51E90D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XJ2MCLvs5R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142984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Unit 8  Food and drink</a:t>
            </a:r>
          </a:p>
          <a:p>
            <a:pPr algn="ctr"/>
            <a:endParaRPr lang="en-US" sz="3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Theme:</a:t>
            </a:r>
          </a:p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Action and protest</a:t>
            </a:r>
          </a:p>
          <a:p>
            <a:pPr algn="ctr"/>
            <a:endParaRPr lang="en-US" sz="3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Grade 8</a:t>
            </a:r>
            <a:endParaRPr lang="en-US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928670"/>
            <a:ext cx="81439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Home task:  Tasks from the WORK BOOK on p 64.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lesson is over. Good luck, learners!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714356"/>
            <a:ext cx="792961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Aims of the lesson:</a:t>
            </a:r>
          </a:p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Learn vocabulary to do with action and protest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Learn the use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might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ractise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using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will, won’t, might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might not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make prediction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85728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 1. Complete the table with the words in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blue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Plan of action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questionnaire. Then do the questionnaire.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ony\Downloads\0c13b5ed-8049-4d10-b032-576123c7de06.jpg"/>
          <p:cNvPicPr>
            <a:picLocks noChangeAspect="1" noChangeArrowheads="1"/>
          </p:cNvPicPr>
          <p:nvPr/>
        </p:nvPicPr>
        <p:blipFill>
          <a:blip r:embed="rId2"/>
          <a:srcRect l="9259" t="18750" r="25926" b="16666"/>
          <a:stretch>
            <a:fillRect/>
          </a:stretch>
        </p:blipFill>
        <p:spPr bwMode="auto">
          <a:xfrm rot="16200000">
            <a:off x="2312009" y="-97486"/>
            <a:ext cx="4500594" cy="79816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85728"/>
            <a:ext cx="728667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VOCABULARY: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publicize –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жария ету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publicity –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жариялылық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meet v–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кездесу, танысу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meeting n –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кездесу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organize v –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organization n–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ұйым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march –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марш, маршпен жүру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donate v –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жанашырлық жасау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donation n –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қайырымдылық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collect –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жинақтау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collection –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жинақ, коллекция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protest v –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қарсылық көрсету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protest n –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қарсылық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volunteer v-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ерікті түрде ұсыну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volunteer n –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ерікті, волонтер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support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 –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қолдау жасау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supporter –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қолдаушы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My best supporter is my dad. 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sponsor v–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көмектесу,  жәрдемдесу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petition –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петиция, өтініш хат, қолдау хат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ban –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тыйым салу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boycott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-бойкот, наразалық жариялау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campaign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– кампания, кампания өткізу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357166"/>
            <a:ext cx="821537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Listening: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 2.p 92.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CD 3.19. Listen to two people discussing the questionnaire. Match opinions a-e with dialogues 1-5.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hich sentences express certainty?   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certainty- 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сен</a:t>
            </a:r>
            <a:r>
              <a:rPr lang="kk-KZ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мділік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42860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 3 p 93: Complete the key phrases with the words in the box.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suggestions –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ұсыныс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Which phrases make suggestions? Which phrases comment on      </a:t>
            </a:r>
          </a:p>
          <a:p>
            <a:r>
              <a:rPr lang="kk-KZ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ұсыныс жасау)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                        suggestions?  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(ұсынысқа        </a:t>
            </a:r>
          </a:p>
          <a:p>
            <a:r>
              <a:rPr lang="kk-K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коммен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арий айту)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2571736" y="3571876"/>
            <a:ext cx="4000528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00042"/>
            <a:ext cx="835824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might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https://youtu.be/XJ2MCLvs5Ro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ight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мүмкін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might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volunteer if I’ve got time.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He </a:t>
            </a:r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might not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 be at home now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:  She’s agreed. She</a:t>
            </a:r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’ll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support us. 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will not = won’t    Your plan </a:t>
            </a:r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won’t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work. It’s impossible. 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ony\Downloads\d1b3a031-e53a-4902-81bd-b21120804653.jpg"/>
          <p:cNvPicPr>
            <a:picLocks noChangeAspect="1" noChangeArrowheads="1"/>
          </p:cNvPicPr>
          <p:nvPr/>
        </p:nvPicPr>
        <p:blipFill>
          <a:blip r:embed="rId2"/>
          <a:srcRect l="12962" t="22917" r="24073" b="8333"/>
          <a:stretch>
            <a:fillRect/>
          </a:stretch>
        </p:blipFill>
        <p:spPr bwMode="auto">
          <a:xfrm rot="16200000">
            <a:off x="2311961" y="-311752"/>
            <a:ext cx="4305764" cy="835824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357166"/>
            <a:ext cx="7072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 7. p 93.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let's make a lot of examples on this rule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00042"/>
            <a:ext cx="76438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Writing: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Ex 6. p93.  Write the sentences using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will, won’t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might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might not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Написание комиксов, рисование комиксов, написание, комиксы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357430"/>
            <a:ext cx="3429000" cy="3848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327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Sony</dc:creator>
  <cp:lastModifiedBy>Sony</cp:lastModifiedBy>
  <cp:revision>38</cp:revision>
  <dcterms:created xsi:type="dcterms:W3CDTF">2020-03-31T10:41:07Z</dcterms:created>
  <dcterms:modified xsi:type="dcterms:W3CDTF">2020-03-31T17:00:09Z</dcterms:modified>
</cp:coreProperties>
</file>