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90" r:id="rId3"/>
    <p:sldId id="296" r:id="rId4"/>
    <p:sldId id="269" r:id="rId5"/>
    <p:sldId id="268" r:id="rId6"/>
    <p:sldId id="273" r:id="rId7"/>
    <p:sldId id="272" r:id="rId8"/>
    <p:sldId id="298" r:id="rId9"/>
    <p:sldId id="271" r:id="rId10"/>
    <p:sldId id="275" r:id="rId11"/>
    <p:sldId id="294" r:id="rId12"/>
    <p:sldId id="295" r:id="rId13"/>
    <p:sldId id="297" r:id="rId14"/>
    <p:sldId id="280" r:id="rId15"/>
    <p:sldId id="274" r:id="rId16"/>
    <p:sldId id="278" r:id="rId17"/>
    <p:sldId id="289" r:id="rId18"/>
    <p:sldId id="291" r:id="rId19"/>
    <p:sldId id="293" r:id="rId20"/>
    <p:sldId id="284" r:id="rId21"/>
    <p:sldId id="279" r:id="rId22"/>
    <p:sldId id="266" r:id="rId23"/>
    <p:sldId id="26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37" autoAdjust="0"/>
    <p:restoredTop sz="94660"/>
  </p:normalViewPr>
  <p:slideViewPr>
    <p:cSldViewPr>
      <p:cViewPr varScale="1">
        <p:scale>
          <a:sx n="68" d="100"/>
          <a:sy n="68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719A035-D83F-474A-998B-D0BBFDE73F71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FCF9462-0170-4507-A1E6-66BE462656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9A035-D83F-474A-998B-D0BBFDE73F71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9462-0170-4507-A1E6-66BE462656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9A035-D83F-474A-998B-D0BBFDE73F71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9462-0170-4507-A1E6-66BE462656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9A035-D83F-474A-998B-D0BBFDE73F71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9462-0170-4507-A1E6-66BE462656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9A035-D83F-474A-998B-D0BBFDE73F71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9462-0170-4507-A1E6-66BE462656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9A035-D83F-474A-998B-D0BBFDE73F71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9462-0170-4507-A1E6-66BE462656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719A035-D83F-474A-998B-D0BBFDE73F71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FCF9462-0170-4507-A1E6-66BE462656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719A035-D83F-474A-998B-D0BBFDE73F71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FCF9462-0170-4507-A1E6-66BE462656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9A035-D83F-474A-998B-D0BBFDE73F71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9462-0170-4507-A1E6-66BE462656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9A035-D83F-474A-998B-D0BBFDE73F71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9462-0170-4507-A1E6-66BE462656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9A035-D83F-474A-998B-D0BBFDE73F71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9462-0170-4507-A1E6-66BE462656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719A035-D83F-474A-998B-D0BBFDE73F71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FCF9462-0170-4507-A1E6-66BE462656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k-KZ" dirty="0" smtClean="0"/>
              <a:t>Тік бұрышты координаталар жүйесі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4357694"/>
            <a:ext cx="4767290" cy="2500306"/>
          </a:xfrm>
        </p:spPr>
        <p:txBody>
          <a:bodyPr/>
          <a:lstStyle/>
          <a:p>
            <a:r>
              <a:rPr lang="kk-KZ" dirty="0" smtClean="0"/>
              <a:t>   </a:t>
            </a:r>
          </a:p>
          <a:p>
            <a:endParaRPr lang="kk-KZ" dirty="0" smtClean="0"/>
          </a:p>
          <a:p>
            <a:r>
              <a:rPr lang="kk-KZ" dirty="0" smtClean="0"/>
              <a:t>                              </a:t>
            </a:r>
          </a:p>
          <a:p>
            <a:r>
              <a:rPr lang="kk-KZ" dirty="0" smtClean="0"/>
              <a:t>        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а\Downloads\_Координаталық жазықтықтар_ тақырыбына презентация._files\001370-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9906"/>
            <a:ext cx="9144000" cy="64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Артық білім - кітапта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kk-KZ" dirty="0" smtClean="0"/>
              <a:t>   А. №1078  </a:t>
            </a:r>
          </a:p>
          <a:p>
            <a:pPr marL="109728" indent="0">
              <a:buNone/>
            </a:pPr>
            <a:endParaRPr lang="kk-KZ" dirty="0" smtClean="0"/>
          </a:p>
          <a:p>
            <a:pPr marL="109728" indent="0">
              <a:buNone/>
            </a:pPr>
            <a:r>
              <a:rPr lang="kk-KZ" dirty="0"/>
              <a:t> </a:t>
            </a:r>
            <a:r>
              <a:rPr lang="kk-KZ" dirty="0" smtClean="0"/>
              <a:t> В. №1088</a:t>
            </a:r>
          </a:p>
          <a:p>
            <a:pPr marL="109728" indent="0">
              <a:buNone/>
            </a:pPr>
            <a:endParaRPr lang="kk-KZ" dirty="0"/>
          </a:p>
          <a:p>
            <a:pPr marL="109728" indent="0">
              <a:buNone/>
            </a:pPr>
            <a:r>
              <a:rPr lang="kk-KZ" dirty="0" smtClean="0"/>
              <a:t>  </a:t>
            </a:r>
            <a:r>
              <a:rPr lang="kk-KZ" dirty="0" smtClean="0"/>
              <a:t>С. №1095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6000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786" y="1143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>Тексеру</a:t>
            </a:r>
            <a:br>
              <a:rPr lang="kk-KZ" dirty="0" smtClean="0"/>
            </a:br>
            <a:r>
              <a:rPr lang="kk-KZ" dirty="0" smtClean="0"/>
              <a:t>№1078 </a:t>
            </a:r>
            <a:endParaRPr lang="ru-RU" dirty="0"/>
          </a:p>
        </p:txBody>
      </p:sp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2209800"/>
            <a:ext cx="4392488" cy="3379440"/>
          </a:xfrm>
        </p:spPr>
      </p:pic>
      <p:cxnSp>
        <p:nvCxnSpPr>
          <p:cNvPr id="17" name="Прямая соединительная линия 16"/>
          <p:cNvCxnSpPr/>
          <p:nvPr/>
        </p:nvCxnSpPr>
        <p:spPr>
          <a:xfrm flipV="1">
            <a:off x="4499992" y="3284984"/>
            <a:ext cx="0" cy="7200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995936" y="3284984"/>
            <a:ext cx="50405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470356" y="309193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(2;3)</a:t>
            </a:r>
            <a:endParaRPr lang="ru-RU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3000291" y="3820399"/>
            <a:ext cx="0" cy="18466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3000291" y="3820399"/>
            <a:ext cx="7920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472553" y="353018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(-3;1)</a:t>
            </a:r>
            <a:endParaRPr lang="ru-RU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699792" y="4149080"/>
            <a:ext cx="0" cy="57606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2699792" y="4725144"/>
            <a:ext cx="109258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3488941" y="4437112"/>
            <a:ext cx="577315" cy="4320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/>
              <a:t>-</a:t>
            </a:r>
            <a:r>
              <a:rPr lang="kk-KZ" dirty="0" smtClean="0"/>
              <a:t>2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2139158" y="4684494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(-4;-2)</a:t>
            </a:r>
            <a:endParaRPr lang="ru-RU" dirty="0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959932" y="443711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15" idx="2"/>
            <a:endCxn id="15" idx="2"/>
          </p:cNvCxnSpPr>
          <p:nvPr/>
        </p:nvCxnSpPr>
        <p:spPr>
          <a:xfrm>
            <a:off x="3959932" y="558924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3934718" y="4293096"/>
            <a:ext cx="0" cy="7607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3495773" y="5053826"/>
            <a:ext cx="260135" cy="3771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619672" y="2420888"/>
            <a:ext cx="201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Тақтамен жұмыс</a:t>
            </a:r>
            <a:endParaRPr lang="ru-RU" dirty="0"/>
          </a:p>
        </p:txBody>
      </p:sp>
      <p:pic>
        <p:nvPicPr>
          <p:cNvPr id="21" name="Объект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350" y="335414"/>
            <a:ext cx="4066693" cy="3379440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6653808" y="2538663"/>
            <a:ext cx="577315" cy="4320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/>
              <a:t>-</a:t>
            </a:r>
            <a:r>
              <a:rPr lang="kk-KZ" dirty="0" smtClean="0"/>
              <a:t>2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112609" y="2462339"/>
            <a:ext cx="0" cy="597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55159" y="814137"/>
            <a:ext cx="156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Жеке жұмыс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7030351" y="2777661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(0;-3)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6716805" y="2877492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-3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6945953" y="2678323"/>
            <a:ext cx="295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dirty="0" smtClean="0"/>
              <a:t>.</a:t>
            </a:r>
            <a:endParaRPr lang="ru-RU" sz="3200" dirty="0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7093590" y="2209800"/>
            <a:ext cx="14664" cy="8496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6791170" y="2246277"/>
            <a:ext cx="317084" cy="13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669560" y="1830915"/>
            <a:ext cx="295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dirty="0" smtClean="0"/>
              <a:t>.</a:t>
            </a:r>
            <a:endParaRPr lang="ru-RU" sz="3200" dirty="0"/>
          </a:p>
        </p:txBody>
      </p:sp>
      <p:sp>
        <p:nvSpPr>
          <p:cNvPr id="48" name="TextBox 47"/>
          <p:cNvSpPr txBox="1"/>
          <p:nvPr/>
        </p:nvSpPr>
        <p:spPr>
          <a:xfrm>
            <a:off x="6185527" y="1831711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(-1;0)</a:t>
            </a:r>
            <a:endParaRPr lang="ru-RU" dirty="0"/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flipV="1">
            <a:off x="7100922" y="814137"/>
            <a:ext cx="0" cy="14321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964834" y="402374"/>
            <a:ext cx="295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dirty="0" smtClean="0"/>
              <a:t>.</a:t>
            </a:r>
            <a:endParaRPr lang="ru-RU" sz="3200" dirty="0"/>
          </a:p>
        </p:txBody>
      </p:sp>
      <p:sp>
        <p:nvSpPr>
          <p:cNvPr id="54" name="TextBox 53"/>
          <p:cNvSpPr txBox="1"/>
          <p:nvPr/>
        </p:nvSpPr>
        <p:spPr>
          <a:xfrm>
            <a:off x="6439916" y="428531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(0;5)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828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dirty="0" smtClean="0"/>
              <a:t>№1088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29712"/>
          </a:xfrm>
        </p:spPr>
        <p:txBody>
          <a:bodyPr/>
          <a:lstStyle/>
          <a:p>
            <a:pPr marL="109728" indent="0">
              <a:buNone/>
            </a:pPr>
            <a:r>
              <a:rPr lang="kk-KZ" sz="1800" dirty="0" smtClean="0"/>
              <a:t>                                                            у  </a:t>
            </a:r>
          </a:p>
          <a:p>
            <a:pPr marL="109728" indent="0">
              <a:buNone/>
            </a:pPr>
            <a:endParaRPr lang="kk-KZ" sz="1800" dirty="0"/>
          </a:p>
          <a:p>
            <a:pPr marL="109728" indent="0">
              <a:buNone/>
            </a:pPr>
            <a:r>
              <a:rPr lang="kk-KZ" sz="1800" dirty="0" smtClean="0"/>
              <a:t>                                                             6</a:t>
            </a:r>
          </a:p>
          <a:p>
            <a:pPr marL="109728" indent="0">
              <a:buNone/>
            </a:pPr>
            <a:r>
              <a:rPr lang="kk-KZ" sz="1800" dirty="0" smtClean="0"/>
              <a:t>                                                             5</a:t>
            </a:r>
            <a:endParaRPr lang="kk-KZ" sz="1800" dirty="0"/>
          </a:p>
          <a:p>
            <a:pPr marL="109728" indent="0">
              <a:buNone/>
            </a:pPr>
            <a:r>
              <a:rPr lang="kk-KZ" sz="1800" dirty="0" smtClean="0"/>
              <a:t>                                          (-3;4)        4</a:t>
            </a:r>
          </a:p>
          <a:p>
            <a:pPr marL="109728" indent="0">
              <a:buNone/>
            </a:pPr>
            <a:r>
              <a:rPr lang="kk-KZ" sz="1800" dirty="0" smtClean="0"/>
              <a:t>                                                             3</a:t>
            </a:r>
          </a:p>
          <a:p>
            <a:pPr marL="109728" indent="0">
              <a:buNone/>
            </a:pPr>
            <a:r>
              <a:rPr lang="kk-KZ" sz="1800" dirty="0" smtClean="0"/>
              <a:t>                                              (-2;2)    2</a:t>
            </a:r>
            <a:endParaRPr lang="kk-KZ" sz="1800" dirty="0"/>
          </a:p>
          <a:p>
            <a:pPr marL="109728" indent="0">
              <a:buNone/>
            </a:pPr>
            <a:r>
              <a:rPr lang="kk-KZ" sz="1800" dirty="0"/>
              <a:t> </a:t>
            </a:r>
            <a:r>
              <a:rPr lang="kk-KZ" sz="1800" dirty="0" smtClean="0"/>
              <a:t>                                                            1</a:t>
            </a:r>
            <a:endParaRPr lang="kk-KZ" sz="1800" dirty="0"/>
          </a:p>
          <a:p>
            <a:pPr marL="109728" indent="0">
              <a:buNone/>
            </a:pPr>
            <a:r>
              <a:rPr lang="kk-KZ" sz="1800" dirty="0" smtClean="0"/>
              <a:t>                                        -6-5-4-3-2-1   1  2  3  4  5  6          х</a:t>
            </a:r>
          </a:p>
          <a:p>
            <a:pPr marL="109728" indent="0">
              <a:buNone/>
            </a:pPr>
            <a:r>
              <a:rPr lang="kk-KZ" sz="1800" dirty="0"/>
              <a:t> </a:t>
            </a:r>
            <a:r>
              <a:rPr lang="kk-KZ" sz="1800" dirty="0" smtClean="0"/>
              <a:t>                                                           -1</a:t>
            </a:r>
          </a:p>
          <a:p>
            <a:pPr marL="109728" indent="0">
              <a:buNone/>
            </a:pPr>
            <a:r>
              <a:rPr lang="kk-KZ" sz="1800" dirty="0" smtClean="0"/>
              <a:t>                                                           -2                          М(6;-2)</a:t>
            </a:r>
          </a:p>
          <a:p>
            <a:pPr marL="109728" indent="0">
              <a:buNone/>
            </a:pPr>
            <a:r>
              <a:rPr lang="kk-KZ" sz="1800" dirty="0"/>
              <a:t> </a:t>
            </a:r>
            <a:r>
              <a:rPr lang="kk-KZ" sz="1800" dirty="0" smtClean="0"/>
              <a:t>                                                          -3 </a:t>
            </a:r>
          </a:p>
          <a:p>
            <a:pPr marL="109728" indent="0">
              <a:buNone/>
            </a:pPr>
            <a:r>
              <a:rPr lang="kk-KZ" sz="1800" dirty="0"/>
              <a:t> </a:t>
            </a:r>
            <a:r>
              <a:rPr lang="kk-KZ" sz="1800" dirty="0" smtClean="0"/>
              <a:t>                                                          -4     (1;-4)</a:t>
            </a:r>
          </a:p>
          <a:p>
            <a:pPr marL="109728" indent="0">
              <a:buNone/>
            </a:pPr>
            <a:r>
              <a:rPr lang="kk-KZ" sz="1800" dirty="0" smtClean="0"/>
              <a:t>                                                           -5                                 жауабы: 1) (3;0)  2)(0;-2)</a:t>
            </a:r>
            <a:endParaRPr lang="kk-KZ" sz="18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4211960" y="1844824"/>
            <a:ext cx="0" cy="46085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303748" y="4437112"/>
            <a:ext cx="381642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211960" y="5157192"/>
            <a:ext cx="1296144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508104" y="4653136"/>
            <a:ext cx="0" cy="5040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3635896" y="3356992"/>
            <a:ext cx="0" cy="10801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3635896" y="3356992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635896" y="3356992"/>
            <a:ext cx="1872208" cy="1800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3851920" y="3933056"/>
            <a:ext cx="0" cy="5040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3851920" y="3933056"/>
            <a:ext cx="3600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355976" y="4653136"/>
            <a:ext cx="0" cy="11521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211960" y="5805264"/>
            <a:ext cx="1440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851920" y="3933056"/>
            <a:ext cx="504056" cy="18722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1988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Нысана көздеу ойыны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sz="3200" dirty="0" smtClean="0"/>
              <a:t>Енді біз балалар нысана көздеп ойнаймыз. Кім координаталық жазсықтықта тұрған аңдардың координаталарын дұрыс тапса, сол бала сол аңды атып алады.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220" name="AutoShape 4" descr="https://fs01.urokimatematiki.ru/e/001370-0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 descr="https://fs01.urokimatematiki.ru/e/001370-0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3" name="Picture 7" descr="C:\Users\а\Downloads\img_user_file_55228312250d8_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4341"/>
            <a:ext cx="9144000" cy="6429396"/>
          </a:xfrm>
          <a:prstGeom prst="rect">
            <a:avLst/>
          </a:prstGeom>
          <a:noFill/>
        </p:spPr>
      </p:pic>
      <p:pic>
        <p:nvPicPr>
          <p:cNvPr id="9224" name="Picture 8" descr="C:\Users\а\Downloads\t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1714488"/>
            <a:ext cx="785818" cy="714380"/>
          </a:xfrm>
          <a:prstGeom prst="rect">
            <a:avLst/>
          </a:prstGeom>
          <a:noFill/>
        </p:spPr>
      </p:pic>
      <p:pic>
        <p:nvPicPr>
          <p:cNvPr id="9225" name="Picture 9" descr="C:\Users\а\Downloads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714620"/>
            <a:ext cx="928685" cy="714638"/>
          </a:xfrm>
          <a:prstGeom prst="rect">
            <a:avLst/>
          </a:prstGeom>
          <a:noFill/>
        </p:spPr>
      </p:pic>
      <p:pic>
        <p:nvPicPr>
          <p:cNvPr id="9226" name="Picture 10" descr="E:\диограмма 2019\unname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2714620"/>
            <a:ext cx="819946" cy="785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   Кітаппен жұмыс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/>
              <a:t> </a:t>
            </a:r>
            <a:r>
              <a:rPr lang="kk-KZ" dirty="0" smtClean="0"/>
              <a:t>С.  </a:t>
            </a:r>
            <a:r>
              <a:rPr lang="kk-KZ" dirty="0" smtClean="0"/>
              <a:t>№  1095</a:t>
            </a:r>
          </a:p>
          <a:p>
            <a:r>
              <a:rPr lang="kk-KZ" dirty="0" smtClean="0"/>
              <a:t> </a:t>
            </a:r>
            <a:endParaRPr lang="ru-RU" dirty="0"/>
          </a:p>
        </p:txBody>
      </p:sp>
      <p:pic>
        <p:nvPicPr>
          <p:cNvPr id="4" name="Picture 2" descr="C:\Users\а\Downloads\001370-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53957"/>
            <a:ext cx="9144000" cy="4104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Жауаптары:</a:t>
            </a:r>
            <a:endParaRPr lang="ru-RU" dirty="0"/>
          </a:p>
        </p:txBody>
      </p:sp>
      <p:pic>
        <p:nvPicPr>
          <p:cNvPr id="4" name="Picture 2" descr="C:\Users\а\Downloads\_Координаталық жазықтықтар_ тақырыбына презентация._files\001370-00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520" y="2249488"/>
            <a:ext cx="8784976" cy="432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smtClean="0"/>
              <a:t>Тақырыптың түйіні</a:t>
            </a:r>
            <a:br>
              <a:rPr lang="kk-KZ" smtClean="0"/>
            </a:br>
            <a:r>
              <a:rPr lang="kk-KZ" smtClean="0"/>
              <a:t>Жинақтау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249424"/>
            <a:ext cx="8507288" cy="432511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kk-KZ" sz="2400" dirty="0" smtClean="0"/>
              <a:t>Тік бұрышты координаталар жүйесі – санақ басы ортақ, өзара перпендикуляр және бірлік кесінділері бірдей екі координаталық түзу.</a:t>
            </a:r>
          </a:p>
          <a:p>
            <a:pPr marL="109728" indent="0">
              <a:buNone/>
            </a:pPr>
            <a:r>
              <a:rPr lang="kk-KZ" sz="2400" dirty="0" smtClean="0"/>
              <a:t>Координаталар осьтері</a:t>
            </a:r>
          </a:p>
          <a:p>
            <a:pPr marL="109728" indent="0">
              <a:buNone/>
            </a:pPr>
            <a:r>
              <a:rPr lang="kk-KZ" sz="2400" dirty="0" smtClean="0"/>
              <a:t> (Ох және Оу) </a:t>
            </a:r>
          </a:p>
          <a:p>
            <a:pPr marL="109728" indent="0">
              <a:buNone/>
            </a:pPr>
            <a:r>
              <a:rPr lang="kk-KZ" sz="2400" dirty="0" smtClean="0"/>
              <a:t>жүргізілген жазықтық </a:t>
            </a:r>
          </a:p>
          <a:p>
            <a:pPr marL="109728" indent="0">
              <a:buNone/>
            </a:pPr>
            <a:r>
              <a:rPr lang="kk-KZ" sz="2400" dirty="0" smtClean="0"/>
              <a:t>координаталық жазықтық</a:t>
            </a:r>
          </a:p>
          <a:p>
            <a:pPr marL="109728" indent="0">
              <a:buNone/>
            </a:pPr>
            <a:r>
              <a:rPr lang="kk-KZ" sz="2400" dirty="0" smtClean="0"/>
              <a:t>деп аталады. </a:t>
            </a:r>
          </a:p>
          <a:p>
            <a:pPr marL="109728" indent="0">
              <a:buNone/>
            </a:pPr>
            <a:r>
              <a:rPr lang="kk-KZ" sz="2400" dirty="0" smtClean="0"/>
              <a:t>Белгіленуі Оху.</a:t>
            </a:r>
            <a:endParaRPr lang="ru-RU" sz="2400" dirty="0"/>
          </a:p>
        </p:txBody>
      </p:sp>
      <p:pic>
        <p:nvPicPr>
          <p:cNvPr id="4" name="Picture 2" descr="C:\Users\а\Downloads\img_user_file_55228312250d8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960" y="3068960"/>
            <a:ext cx="4474840" cy="3505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Бағалау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/>
              <a:t>сурет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649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947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Психологиялық</a:t>
            </a:r>
            <a:r>
              <a:rPr lang="ru-RU" dirty="0" smtClean="0"/>
              <a:t> </a:t>
            </a:r>
            <a:r>
              <a:rPr lang="ru-RU" dirty="0" err="1" smtClean="0"/>
              <a:t>ахуал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kk-KZ" dirty="0" smtClean="0"/>
              <a:t>  Бәріміз - біріміз үшін, біріміз - бәріміз үшін.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Рефлекция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/>
              <a:t>Бүгін мен---------- білдім.</a:t>
            </a:r>
            <a:endParaRPr lang="ru-RU" dirty="0" smtClean="0"/>
          </a:p>
          <a:p>
            <a:r>
              <a:rPr lang="kk-KZ" dirty="0" smtClean="0"/>
              <a:t>Маған-------------- қызықты болды.</a:t>
            </a:r>
            <a:endParaRPr lang="ru-RU" dirty="0" smtClean="0"/>
          </a:p>
          <a:p>
            <a:r>
              <a:rPr lang="kk-KZ" dirty="0" smtClean="0"/>
              <a:t>Маған --------------қиын болды.</a:t>
            </a:r>
            <a:endParaRPr lang="ru-RU" dirty="0" smtClean="0"/>
          </a:p>
          <a:p>
            <a:r>
              <a:rPr lang="kk-KZ" dirty="0" smtClean="0"/>
              <a:t>Мен---------------- тапсырманы орындадым.</a:t>
            </a:r>
            <a:endParaRPr lang="ru-RU" dirty="0" smtClean="0"/>
          </a:p>
          <a:p>
            <a:r>
              <a:rPr lang="kk-KZ" dirty="0" smtClean="0"/>
              <a:t>Мен --------------- түсіндім.</a:t>
            </a:r>
            <a:endParaRPr lang="ru-RU" dirty="0" smtClean="0"/>
          </a:p>
          <a:p>
            <a:r>
              <a:rPr lang="kk-KZ" dirty="0" smtClean="0"/>
              <a:t>Енді мен---------- жасай аламын.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  Үй жұмысы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/>
              <a:t>№1078, №1087, №1096 </a:t>
            </a:r>
            <a:endParaRPr lang="kk-KZ" dirty="0" smtClean="0"/>
          </a:p>
          <a:p>
            <a:r>
              <a:rPr lang="kk-KZ" dirty="0" smtClean="0"/>
              <a:t>Анықтама жаттау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\Downloads\001370-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64293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785794"/>
            <a:ext cx="40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/>
              <a:t>Топтық жұмыс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а\Downloads\_Координаталық жазықтықтар_ тақырыбына презентация._files\001370-00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428604"/>
            <a:ext cx="9144000" cy="64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Үй жұмысын тексеру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/>
              <a:t>№1073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kk-KZ" dirty="0" smtClean="0"/>
              <a:t>                </a:t>
            </a:r>
            <a:r>
              <a:rPr lang="en-US" dirty="0" smtClean="0"/>
              <a:t>D</a:t>
            </a:r>
            <a:r>
              <a:rPr lang="kk-KZ" dirty="0" smtClean="0"/>
              <a:t>                 А</a:t>
            </a:r>
            <a:r>
              <a:rPr lang="en-US" dirty="0" smtClean="0"/>
              <a:t>              E</a:t>
            </a:r>
            <a:endParaRPr lang="kk-KZ" dirty="0" smtClean="0"/>
          </a:p>
          <a:p>
            <a:endParaRPr lang="kk-KZ" dirty="0"/>
          </a:p>
          <a:p>
            <a:endParaRPr lang="kk-KZ" dirty="0" smtClean="0"/>
          </a:p>
          <a:p>
            <a:pPr marL="109728" indent="0">
              <a:buNone/>
            </a:pPr>
            <a:endParaRPr lang="kk-KZ" dirty="0" smtClean="0"/>
          </a:p>
          <a:p>
            <a:pPr marL="109728" indent="0">
              <a:buNone/>
            </a:pPr>
            <a:r>
              <a:rPr lang="kk-KZ" dirty="0"/>
              <a:t> </a:t>
            </a:r>
            <a:r>
              <a:rPr lang="kk-KZ" dirty="0" smtClean="0"/>
              <a:t>                            В                 С</a:t>
            </a:r>
          </a:p>
          <a:p>
            <a:pPr marL="109728" indent="0">
              <a:buNone/>
            </a:pPr>
            <a:endParaRPr lang="kk-KZ" dirty="0"/>
          </a:p>
          <a:p>
            <a:pPr marL="109728" indent="0">
              <a:buNone/>
            </a:pPr>
            <a:endParaRPr lang="kk-KZ" dirty="0" smtClean="0"/>
          </a:p>
          <a:p>
            <a:pPr marL="109728" indent="0">
              <a:buNone/>
            </a:pPr>
            <a:r>
              <a:rPr lang="kk-KZ" dirty="0"/>
              <a:t> </a:t>
            </a:r>
            <a:r>
              <a:rPr lang="kk-KZ" sz="2400" dirty="0" smtClean="0"/>
              <a:t>Жауабы: 5 үшбұрыш </a:t>
            </a:r>
            <a:r>
              <a:rPr lang="en-US" sz="2400" dirty="0" smtClean="0"/>
              <a:t>       </a:t>
            </a:r>
            <a:r>
              <a:rPr lang="en-US" dirty="0" smtClean="0"/>
              <a:t>F</a:t>
            </a:r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3347863" y="3173352"/>
            <a:ext cx="1456443" cy="147978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0"/>
            <a:endCxn id="4" idx="3"/>
          </p:cNvCxnSpPr>
          <p:nvPr/>
        </p:nvCxnSpPr>
        <p:spPr>
          <a:xfrm>
            <a:off x="4076085" y="3173352"/>
            <a:ext cx="0" cy="1479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575027" y="3173352"/>
            <a:ext cx="2848974" cy="170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2562684" y="3167816"/>
            <a:ext cx="1649276" cy="30694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4211960" y="3212980"/>
            <a:ext cx="1212041" cy="30243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6314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dirty="0" smtClean="0"/>
              <a:t>Қайталау - сабақ анасы</a:t>
            </a:r>
            <a:r>
              <a:rPr lang="kk-KZ" dirty="0" smtClean="0">
                <a:sym typeface="Wingdings" pitchFamily="2" charset="2"/>
              </a:rPr>
              <a:t>  </a:t>
            </a:r>
            <a:r>
              <a:rPr lang="kk-KZ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kk-KZ" dirty="0" smtClean="0"/>
              <a:t>1.Қиылысатын түзулер жазықтықты неше бөлікке бөледі?</a:t>
            </a:r>
          </a:p>
          <a:p>
            <a:r>
              <a:rPr lang="kk-KZ" dirty="0" smtClean="0"/>
              <a:t>2 .Қандай бұрыштар вертикаль бұрыштар деп аталады?</a:t>
            </a:r>
          </a:p>
          <a:p>
            <a:r>
              <a:rPr lang="kk-KZ" dirty="0" smtClean="0"/>
              <a:t>3 .Қандай түзулер перпендикуляр түзулер деп аталады?</a:t>
            </a:r>
          </a:p>
          <a:p>
            <a:r>
              <a:rPr lang="kk-KZ" dirty="0" smtClean="0"/>
              <a:t>4 .Перпендикуляр түзулер жазықтықты қандай бұрыштарға бөледі?</a:t>
            </a:r>
          </a:p>
          <a:p>
            <a:r>
              <a:rPr lang="kk-KZ" dirty="0" smtClean="0"/>
              <a:t>5 .Қандай түзулер параллель түзулер деп аталады?</a:t>
            </a:r>
          </a:p>
          <a:p>
            <a:r>
              <a:rPr lang="kk-KZ" dirty="0" smtClean="0"/>
              <a:t>6 .Екі түзу неше нүктеде қиылысады?</a:t>
            </a:r>
          </a:p>
          <a:p>
            <a:r>
              <a:rPr lang="kk-KZ" dirty="0" smtClean="0"/>
              <a:t>7 .Перпендикуляр сөзі қай елден шыққан?</a:t>
            </a:r>
          </a:p>
          <a:p>
            <a:r>
              <a:rPr lang="kk-KZ" dirty="0"/>
              <a:t>8</a:t>
            </a:r>
            <a:r>
              <a:rPr lang="kk-KZ" dirty="0" smtClean="0"/>
              <a:t>. Тікбұрышты координаталар жүйесі қалай құрылады?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08112"/>
          </a:xfrm>
        </p:spPr>
        <p:txBody>
          <a:bodyPr/>
          <a:lstStyle/>
          <a:p>
            <a:r>
              <a:rPr lang="ru-RU" b="1" dirty="0" err="1" smtClean="0"/>
              <a:t>Сабақтың мақсаты: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568952" cy="4979585"/>
          </a:xfrm>
        </p:spPr>
        <p:txBody>
          <a:bodyPr>
            <a:normAutofit/>
          </a:bodyPr>
          <a:lstStyle/>
          <a:p>
            <a:r>
              <a:rPr lang="kk-KZ" dirty="0" smtClean="0"/>
              <a:t>6.3.1.2</a:t>
            </a:r>
            <a:endParaRPr lang="ru-RU" dirty="0" smtClean="0"/>
          </a:p>
          <a:p>
            <a:pPr marL="109728" indent="0">
              <a:buNone/>
            </a:pPr>
            <a:r>
              <a:rPr lang="kk-KZ" dirty="0"/>
              <a:t>Т</a:t>
            </a:r>
            <a:r>
              <a:rPr lang="kk-KZ" dirty="0" smtClean="0"/>
              <a:t>ік бұрышты координаталар жүйесін салу;</a:t>
            </a:r>
            <a:endParaRPr lang="ru-RU" dirty="0" smtClean="0"/>
          </a:p>
          <a:p>
            <a:r>
              <a:rPr lang="kk-KZ" dirty="0" smtClean="0"/>
              <a:t>6.3.1.3</a:t>
            </a:r>
            <a:endParaRPr lang="ru-RU" dirty="0" smtClean="0"/>
          </a:p>
          <a:p>
            <a:pPr marL="109728" indent="0">
              <a:buNone/>
            </a:pPr>
            <a:r>
              <a:rPr lang="kk-KZ" dirty="0" smtClean="0"/>
              <a:t> Реттелген сандар жұбы тікбұрышты координаталар жүйесінде нүктені беретінін және әрбір нүктеге нүктенің координаталары деп аталатын бір ғана реттелген сандар жұбының сәйкес болатынын түсіну;</a:t>
            </a:r>
          </a:p>
          <a:p>
            <a:pPr marL="109728" indent="0">
              <a:buNone/>
            </a:pPr>
            <a:r>
              <a:rPr lang="kk-KZ" dirty="0"/>
              <a:t> </a:t>
            </a:r>
            <a:r>
              <a:rPr lang="en-US" b="1" dirty="0" smtClean="0"/>
              <a:t>SMART </a:t>
            </a:r>
            <a:r>
              <a:rPr lang="kk-KZ" b="1" dirty="0" smtClean="0"/>
              <a:t>мақсаты: </a:t>
            </a:r>
            <a:r>
              <a:rPr lang="kk-KZ" dirty="0" smtClean="0"/>
              <a:t>берілген нүктені координаталық жүйеде сәйкесінше орнын көрсету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\Downloads\img_user_file_55228312250d8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" y="404664"/>
            <a:ext cx="9144000" cy="6500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\Downloads\img_user_file_55228312250d8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2656"/>
            <a:ext cx="9144000" cy="64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“Тарихи мағлұмат”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kk-KZ" dirty="0" smtClean="0"/>
              <a:t>-Балалар, бір қарт кісі өз баласына мынадай хат қалдырыпты.</a:t>
            </a:r>
          </a:p>
          <a:p>
            <a:r>
              <a:rPr lang="kk-KZ" dirty="0" smtClean="0"/>
              <a:t>-Балам, менің саған деп қалдырған қазынам бір жерде тығулы жатыр, ал оны тауып алғың келсе үйден (жоғары қарай) қораға дейін 3 қадам, ал сонан соң (оңға қарай) 4 қадам жүресің, ал үйден (оңға қарай) құдыққа қарай 4 қадам сонан соң жоғары қарай 3 қадам жүрсең бір жерде түйісесің. Сол жерде менің саған деген қазына байлығым жатыр,- деп аяқтады.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\Downloads\img_user_file_55228312250d8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5" y="428604"/>
            <a:ext cx="9144000" cy="64293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Прямоугольник 3"/>
          <p:cNvSpPr/>
          <p:nvPr/>
        </p:nvSpPr>
        <p:spPr>
          <a:xfrm>
            <a:off x="4355976" y="3284984"/>
            <a:ext cx="2088232" cy="720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372200" y="3320988"/>
            <a:ext cx="72008" cy="10909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228184" y="3068960"/>
            <a:ext cx="1152128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488291" y="3186878"/>
            <a:ext cx="2137543" cy="521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6595356" y="3239074"/>
            <a:ext cx="0" cy="93745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95356" y="3068960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Қ(4;3)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428604"/>
            <a:ext cx="1500166" cy="64293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357290" y="428604"/>
            <a:ext cx="7786710" cy="10001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572528" y="1428736"/>
            <a:ext cx="571472" cy="54292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214414" y="6357958"/>
            <a:ext cx="7643866" cy="5000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764</TotalTime>
  <Words>494</Words>
  <Application>Microsoft Office PowerPoint</Application>
  <PresentationFormat>Экран (4:3)</PresentationFormat>
  <Paragraphs>99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Городская</vt:lpstr>
      <vt:lpstr>Тік бұрышты координаталар жүйесі</vt:lpstr>
      <vt:lpstr>Психологиялық ахуал</vt:lpstr>
      <vt:lpstr>Үй жұмысын тексеру</vt:lpstr>
      <vt:lpstr>Қайталау - сабақ анасы   </vt:lpstr>
      <vt:lpstr>Сабақтың мақсаты:</vt:lpstr>
      <vt:lpstr>Слайд 6</vt:lpstr>
      <vt:lpstr>Слайд 7</vt:lpstr>
      <vt:lpstr>“Тарихи мағлұмат”</vt:lpstr>
      <vt:lpstr>Слайд 9</vt:lpstr>
      <vt:lpstr>Слайд 10</vt:lpstr>
      <vt:lpstr>Артық білім - кітапта</vt:lpstr>
      <vt:lpstr>Тексеру №1078 </vt:lpstr>
      <vt:lpstr>№1088</vt:lpstr>
      <vt:lpstr>Нысана көздеу ойыны</vt:lpstr>
      <vt:lpstr>Слайд 15</vt:lpstr>
      <vt:lpstr>   Кітаппен жұмыс</vt:lpstr>
      <vt:lpstr>Жауаптары:</vt:lpstr>
      <vt:lpstr>Тақырыптың түйіні Жинақтау</vt:lpstr>
      <vt:lpstr>Бағалау</vt:lpstr>
      <vt:lpstr>Рефлекция</vt:lpstr>
      <vt:lpstr>  Үй жұмысы</vt:lpstr>
      <vt:lpstr>Слайд 22</vt:lpstr>
      <vt:lpstr>Слайд 23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</dc:creator>
  <cp:lastModifiedBy>а</cp:lastModifiedBy>
  <cp:revision>74</cp:revision>
  <dcterms:created xsi:type="dcterms:W3CDTF">2020-02-17T19:44:55Z</dcterms:created>
  <dcterms:modified xsi:type="dcterms:W3CDTF">2020-02-28T03:45:06Z</dcterms:modified>
</cp:coreProperties>
</file>