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56" r:id="rId3"/>
    <p:sldId id="278" r:id="rId4"/>
    <p:sldId id="257" r:id="rId5"/>
    <p:sldId id="259" r:id="rId6"/>
    <p:sldId id="288" r:id="rId7"/>
    <p:sldId id="287" r:id="rId8"/>
    <p:sldId id="279" r:id="rId9"/>
    <p:sldId id="281" r:id="rId10"/>
    <p:sldId id="286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86415" autoAdjust="0"/>
  </p:normalViewPr>
  <p:slideViewPr>
    <p:cSldViewPr>
      <p:cViewPr>
        <p:scale>
          <a:sx n="70" d="100"/>
          <a:sy n="70" d="100"/>
        </p:scale>
        <p:origin x="-11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E6089-9809-45D4-9812-B685593243B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210424-B061-4FC2-9F60-8DB95E434C97}">
      <dgm:prSet phldrT="[Текст]"/>
      <dgm:spPr/>
      <dgm:t>
        <a:bodyPr/>
        <a:lstStyle/>
        <a:p>
          <a:r>
            <a:rPr lang="kk-KZ" dirty="0" smtClean="0"/>
            <a:t>Дипломатиялық қарым-қатынаста</a:t>
          </a:r>
          <a:endParaRPr lang="ru-RU" dirty="0"/>
        </a:p>
      </dgm:t>
    </dgm:pt>
    <dgm:pt modelId="{BE3EEB83-3524-48B5-B84F-AF4E27E64208}" type="parTrans" cxnId="{5A182EFA-575F-4703-993A-44A6C94FADD8}">
      <dgm:prSet/>
      <dgm:spPr/>
      <dgm:t>
        <a:bodyPr/>
        <a:lstStyle/>
        <a:p>
          <a:endParaRPr lang="ru-RU"/>
        </a:p>
      </dgm:t>
    </dgm:pt>
    <dgm:pt modelId="{8B1218DE-3706-42C3-8508-E196467A44E1}" type="sibTrans" cxnId="{5A182EFA-575F-4703-993A-44A6C94FADD8}">
      <dgm:prSet/>
      <dgm:spPr/>
      <dgm:t>
        <a:bodyPr/>
        <a:lstStyle/>
        <a:p>
          <a:endParaRPr lang="ru-RU"/>
        </a:p>
      </dgm:t>
    </dgm:pt>
    <dgm:pt modelId="{9B87E460-B853-4D02-BB9D-D3B21C5FFF3C}">
      <dgm:prSet phldrT="[Текст]"/>
      <dgm:spPr/>
      <dgm:t>
        <a:bodyPr/>
        <a:lstStyle/>
        <a:p>
          <a:r>
            <a:rPr lang="kk-KZ" dirty="0" smtClean="0"/>
            <a:t>Әскери салада </a:t>
          </a:r>
          <a:endParaRPr lang="ru-RU" dirty="0"/>
        </a:p>
      </dgm:t>
    </dgm:pt>
    <dgm:pt modelId="{119C3D62-CBFB-4475-A988-27683DF24428}" type="parTrans" cxnId="{D716C954-C71A-4BE9-A2BA-C3DC5098F24E}">
      <dgm:prSet/>
      <dgm:spPr/>
      <dgm:t>
        <a:bodyPr/>
        <a:lstStyle/>
        <a:p>
          <a:endParaRPr lang="ru-RU"/>
        </a:p>
      </dgm:t>
    </dgm:pt>
    <dgm:pt modelId="{E49679CB-4060-44E5-8563-444992769D0E}" type="sibTrans" cxnId="{D716C954-C71A-4BE9-A2BA-C3DC5098F24E}">
      <dgm:prSet/>
      <dgm:spPr/>
      <dgm:t>
        <a:bodyPr/>
        <a:lstStyle/>
        <a:p>
          <a:endParaRPr lang="ru-RU"/>
        </a:p>
      </dgm:t>
    </dgm:pt>
    <dgm:pt modelId="{D118EBA4-41E4-4429-835E-A33B41828598}">
      <dgm:prSet phldrT="[Текст]"/>
      <dgm:spPr/>
      <dgm:t>
        <a:bodyPr/>
        <a:lstStyle/>
        <a:p>
          <a:r>
            <a:rPr lang="kk-KZ" dirty="0" smtClean="0"/>
            <a:t>Интернет-қызмет көрсетулерде</a:t>
          </a:r>
          <a:endParaRPr lang="ru-RU" dirty="0"/>
        </a:p>
      </dgm:t>
    </dgm:pt>
    <dgm:pt modelId="{A54BE34E-531A-48FB-82CD-149213596929}" type="parTrans" cxnId="{7DF7159C-22FD-4825-B1DF-9D50543DB5D9}">
      <dgm:prSet/>
      <dgm:spPr/>
      <dgm:t>
        <a:bodyPr/>
        <a:lstStyle/>
        <a:p>
          <a:endParaRPr lang="ru-RU"/>
        </a:p>
      </dgm:t>
    </dgm:pt>
    <dgm:pt modelId="{0365DE56-0725-4DA2-B7B5-B7224B3C0B28}" type="sibTrans" cxnId="{7DF7159C-22FD-4825-B1DF-9D50543DB5D9}">
      <dgm:prSet/>
      <dgm:spPr/>
      <dgm:t>
        <a:bodyPr/>
        <a:lstStyle/>
        <a:p>
          <a:endParaRPr lang="ru-RU"/>
        </a:p>
      </dgm:t>
    </dgm:pt>
    <dgm:pt modelId="{0D9E53DC-21BB-40CA-9B59-6756662FC690}" type="pres">
      <dgm:prSet presAssocID="{DDDE6089-9809-45D4-9812-B685593243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78DBE0-FBD0-4C01-89CA-A139DAB019FE}" type="pres">
      <dgm:prSet presAssocID="{1F210424-B061-4FC2-9F60-8DB95E434C97}" presName="comp" presStyleCnt="0"/>
      <dgm:spPr/>
    </dgm:pt>
    <dgm:pt modelId="{9C633B71-D678-404E-9257-9BC282CDF313}" type="pres">
      <dgm:prSet presAssocID="{1F210424-B061-4FC2-9F60-8DB95E434C97}" presName="box" presStyleLbl="node1" presStyleIdx="0" presStyleCnt="3"/>
      <dgm:spPr/>
      <dgm:t>
        <a:bodyPr/>
        <a:lstStyle/>
        <a:p>
          <a:endParaRPr lang="ru-RU"/>
        </a:p>
      </dgm:t>
    </dgm:pt>
    <dgm:pt modelId="{49E654B9-6074-4605-AB05-404E785FF990}" type="pres">
      <dgm:prSet presAssocID="{1F210424-B061-4FC2-9F60-8DB95E434C9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603FF88-7710-4E2F-8DA1-92FA2BB00D0F}" type="pres">
      <dgm:prSet presAssocID="{1F210424-B061-4FC2-9F60-8DB95E434C9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78969-DCBB-499E-AD33-9CE73B6BEB8D}" type="pres">
      <dgm:prSet presAssocID="{8B1218DE-3706-42C3-8508-E196467A44E1}" presName="spacer" presStyleCnt="0"/>
      <dgm:spPr/>
    </dgm:pt>
    <dgm:pt modelId="{83CE4B57-D3BF-4A98-A23D-DE4598185773}" type="pres">
      <dgm:prSet presAssocID="{9B87E460-B853-4D02-BB9D-D3B21C5FFF3C}" presName="comp" presStyleCnt="0"/>
      <dgm:spPr/>
    </dgm:pt>
    <dgm:pt modelId="{D40618B7-F1B3-49AF-8D96-4D63637446FA}" type="pres">
      <dgm:prSet presAssocID="{9B87E460-B853-4D02-BB9D-D3B21C5FFF3C}" presName="box" presStyleLbl="node1" presStyleIdx="1" presStyleCnt="3"/>
      <dgm:spPr/>
      <dgm:t>
        <a:bodyPr/>
        <a:lstStyle/>
        <a:p>
          <a:endParaRPr lang="ru-RU"/>
        </a:p>
      </dgm:t>
    </dgm:pt>
    <dgm:pt modelId="{76C096D8-8731-4B08-85BF-7EFF306156BE}" type="pres">
      <dgm:prSet presAssocID="{9B87E460-B853-4D02-BB9D-D3B21C5FFF3C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7B2CE4F-3A34-45F3-AD4F-EDBCF985A72D}" type="pres">
      <dgm:prSet presAssocID="{9B87E460-B853-4D02-BB9D-D3B21C5FFF3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3DCB1-317A-436A-B4B2-8E8DD63730BE}" type="pres">
      <dgm:prSet presAssocID="{E49679CB-4060-44E5-8563-444992769D0E}" presName="spacer" presStyleCnt="0"/>
      <dgm:spPr/>
    </dgm:pt>
    <dgm:pt modelId="{7FC4FA41-659D-4EE9-B7F1-A1189C10E40A}" type="pres">
      <dgm:prSet presAssocID="{D118EBA4-41E4-4429-835E-A33B41828598}" presName="comp" presStyleCnt="0"/>
      <dgm:spPr/>
    </dgm:pt>
    <dgm:pt modelId="{0207AB68-1D17-49DE-AAE7-F280C106C00F}" type="pres">
      <dgm:prSet presAssocID="{D118EBA4-41E4-4429-835E-A33B41828598}" presName="box" presStyleLbl="node1" presStyleIdx="2" presStyleCnt="3"/>
      <dgm:spPr/>
      <dgm:t>
        <a:bodyPr/>
        <a:lstStyle/>
        <a:p>
          <a:endParaRPr lang="ru-RU"/>
        </a:p>
      </dgm:t>
    </dgm:pt>
    <dgm:pt modelId="{04B09367-8DC0-48DF-99FB-8ED53A495EE3}" type="pres">
      <dgm:prSet presAssocID="{D118EBA4-41E4-4429-835E-A33B41828598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7E80770-9A55-44EB-B000-742FD94F30EC}" type="pres">
      <dgm:prSet presAssocID="{D118EBA4-41E4-4429-835E-A33B4182859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183B49-D2BE-4BD0-96D2-4F67D4C0E8B3}" type="presOf" srcId="{D118EBA4-41E4-4429-835E-A33B41828598}" destId="{0207AB68-1D17-49DE-AAE7-F280C106C00F}" srcOrd="0" destOrd="0" presId="urn:microsoft.com/office/officeart/2005/8/layout/vList4#1"/>
    <dgm:cxn modelId="{5B52F44E-D774-498A-8CE4-5C19126E739B}" type="presOf" srcId="{1F210424-B061-4FC2-9F60-8DB95E434C97}" destId="{9C633B71-D678-404E-9257-9BC282CDF313}" srcOrd="0" destOrd="0" presId="urn:microsoft.com/office/officeart/2005/8/layout/vList4#1"/>
    <dgm:cxn modelId="{5A182EFA-575F-4703-993A-44A6C94FADD8}" srcId="{DDDE6089-9809-45D4-9812-B685593243B5}" destId="{1F210424-B061-4FC2-9F60-8DB95E434C97}" srcOrd="0" destOrd="0" parTransId="{BE3EEB83-3524-48B5-B84F-AF4E27E64208}" sibTransId="{8B1218DE-3706-42C3-8508-E196467A44E1}"/>
    <dgm:cxn modelId="{903FF99F-BF66-4706-857D-390A78061DB0}" type="presOf" srcId="{DDDE6089-9809-45D4-9812-B685593243B5}" destId="{0D9E53DC-21BB-40CA-9B59-6756662FC690}" srcOrd="0" destOrd="0" presId="urn:microsoft.com/office/officeart/2005/8/layout/vList4#1"/>
    <dgm:cxn modelId="{50B056A5-0A84-4B49-8742-84C9A20F0FC0}" type="presOf" srcId="{1F210424-B061-4FC2-9F60-8DB95E434C97}" destId="{5603FF88-7710-4E2F-8DA1-92FA2BB00D0F}" srcOrd="1" destOrd="0" presId="urn:microsoft.com/office/officeart/2005/8/layout/vList4#1"/>
    <dgm:cxn modelId="{7DF7159C-22FD-4825-B1DF-9D50543DB5D9}" srcId="{DDDE6089-9809-45D4-9812-B685593243B5}" destId="{D118EBA4-41E4-4429-835E-A33B41828598}" srcOrd="2" destOrd="0" parTransId="{A54BE34E-531A-48FB-82CD-149213596929}" sibTransId="{0365DE56-0725-4DA2-B7B5-B7224B3C0B28}"/>
    <dgm:cxn modelId="{2D8703EE-4318-490F-ADA7-C97FE260EB5A}" type="presOf" srcId="{9B87E460-B853-4D02-BB9D-D3B21C5FFF3C}" destId="{67B2CE4F-3A34-45F3-AD4F-EDBCF985A72D}" srcOrd="1" destOrd="0" presId="urn:microsoft.com/office/officeart/2005/8/layout/vList4#1"/>
    <dgm:cxn modelId="{19D77DB0-5C7D-4553-B72B-4F73B2784F10}" type="presOf" srcId="{D118EBA4-41E4-4429-835E-A33B41828598}" destId="{77E80770-9A55-44EB-B000-742FD94F30EC}" srcOrd="1" destOrd="0" presId="urn:microsoft.com/office/officeart/2005/8/layout/vList4#1"/>
    <dgm:cxn modelId="{D716C954-C71A-4BE9-A2BA-C3DC5098F24E}" srcId="{DDDE6089-9809-45D4-9812-B685593243B5}" destId="{9B87E460-B853-4D02-BB9D-D3B21C5FFF3C}" srcOrd="1" destOrd="0" parTransId="{119C3D62-CBFB-4475-A988-27683DF24428}" sibTransId="{E49679CB-4060-44E5-8563-444992769D0E}"/>
    <dgm:cxn modelId="{A90C73EB-D513-4DE5-923E-006458C8333F}" type="presOf" srcId="{9B87E460-B853-4D02-BB9D-D3B21C5FFF3C}" destId="{D40618B7-F1B3-49AF-8D96-4D63637446FA}" srcOrd="0" destOrd="0" presId="urn:microsoft.com/office/officeart/2005/8/layout/vList4#1"/>
    <dgm:cxn modelId="{3661ABEB-2903-415C-9FB9-ABAB69101C40}" type="presParOf" srcId="{0D9E53DC-21BB-40CA-9B59-6756662FC690}" destId="{1978DBE0-FBD0-4C01-89CA-A139DAB019FE}" srcOrd="0" destOrd="0" presId="urn:microsoft.com/office/officeart/2005/8/layout/vList4#1"/>
    <dgm:cxn modelId="{F4FFA0BB-ABDB-4F20-816D-5CE94FBC11F4}" type="presParOf" srcId="{1978DBE0-FBD0-4C01-89CA-A139DAB019FE}" destId="{9C633B71-D678-404E-9257-9BC282CDF313}" srcOrd="0" destOrd="0" presId="urn:microsoft.com/office/officeart/2005/8/layout/vList4#1"/>
    <dgm:cxn modelId="{3BE779B5-CCCD-4840-B96D-D2EBF5185638}" type="presParOf" srcId="{1978DBE0-FBD0-4C01-89CA-A139DAB019FE}" destId="{49E654B9-6074-4605-AB05-404E785FF990}" srcOrd="1" destOrd="0" presId="urn:microsoft.com/office/officeart/2005/8/layout/vList4#1"/>
    <dgm:cxn modelId="{E3928724-BAF6-49B6-A3A0-3268515B0CBC}" type="presParOf" srcId="{1978DBE0-FBD0-4C01-89CA-A139DAB019FE}" destId="{5603FF88-7710-4E2F-8DA1-92FA2BB00D0F}" srcOrd="2" destOrd="0" presId="urn:microsoft.com/office/officeart/2005/8/layout/vList4#1"/>
    <dgm:cxn modelId="{B0F52240-9122-4DA5-9329-836E1E4202AB}" type="presParOf" srcId="{0D9E53DC-21BB-40CA-9B59-6756662FC690}" destId="{0AD78969-DCBB-499E-AD33-9CE73B6BEB8D}" srcOrd="1" destOrd="0" presId="urn:microsoft.com/office/officeart/2005/8/layout/vList4#1"/>
    <dgm:cxn modelId="{E77F747B-8E91-4850-B359-F5779FD80126}" type="presParOf" srcId="{0D9E53DC-21BB-40CA-9B59-6756662FC690}" destId="{83CE4B57-D3BF-4A98-A23D-DE4598185773}" srcOrd="2" destOrd="0" presId="urn:microsoft.com/office/officeart/2005/8/layout/vList4#1"/>
    <dgm:cxn modelId="{AED2657F-318D-49EF-B41E-1674770D6498}" type="presParOf" srcId="{83CE4B57-D3BF-4A98-A23D-DE4598185773}" destId="{D40618B7-F1B3-49AF-8D96-4D63637446FA}" srcOrd="0" destOrd="0" presId="urn:microsoft.com/office/officeart/2005/8/layout/vList4#1"/>
    <dgm:cxn modelId="{0FE275DF-2C08-492B-924B-883282EDC548}" type="presParOf" srcId="{83CE4B57-D3BF-4A98-A23D-DE4598185773}" destId="{76C096D8-8731-4B08-85BF-7EFF306156BE}" srcOrd="1" destOrd="0" presId="urn:microsoft.com/office/officeart/2005/8/layout/vList4#1"/>
    <dgm:cxn modelId="{D1D26B8C-03D6-41ED-BA0B-A4D4FB21310A}" type="presParOf" srcId="{83CE4B57-D3BF-4A98-A23D-DE4598185773}" destId="{67B2CE4F-3A34-45F3-AD4F-EDBCF985A72D}" srcOrd="2" destOrd="0" presId="urn:microsoft.com/office/officeart/2005/8/layout/vList4#1"/>
    <dgm:cxn modelId="{378E281A-526B-47E0-8256-0A8698204D00}" type="presParOf" srcId="{0D9E53DC-21BB-40CA-9B59-6756662FC690}" destId="{1C73DCB1-317A-436A-B4B2-8E8DD63730BE}" srcOrd="3" destOrd="0" presId="urn:microsoft.com/office/officeart/2005/8/layout/vList4#1"/>
    <dgm:cxn modelId="{53F5E5C7-6276-4003-B5C7-E0B8F6B22815}" type="presParOf" srcId="{0D9E53DC-21BB-40CA-9B59-6756662FC690}" destId="{7FC4FA41-659D-4EE9-B7F1-A1189C10E40A}" srcOrd="4" destOrd="0" presId="urn:microsoft.com/office/officeart/2005/8/layout/vList4#1"/>
    <dgm:cxn modelId="{EF631F00-F079-4E18-B122-6C246302609D}" type="presParOf" srcId="{7FC4FA41-659D-4EE9-B7F1-A1189C10E40A}" destId="{0207AB68-1D17-49DE-AAE7-F280C106C00F}" srcOrd="0" destOrd="0" presId="urn:microsoft.com/office/officeart/2005/8/layout/vList4#1"/>
    <dgm:cxn modelId="{C48E6723-7DFF-40DD-ACF9-CE7BD54420D3}" type="presParOf" srcId="{7FC4FA41-659D-4EE9-B7F1-A1189C10E40A}" destId="{04B09367-8DC0-48DF-99FB-8ED53A495EE3}" srcOrd="1" destOrd="0" presId="urn:microsoft.com/office/officeart/2005/8/layout/vList4#1"/>
    <dgm:cxn modelId="{6C6ACEB3-E020-40EE-A51B-A4477692A0EC}" type="presParOf" srcId="{7FC4FA41-659D-4EE9-B7F1-A1189C10E40A}" destId="{77E80770-9A55-44EB-B000-742FD94F30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2F567-684D-4559-8416-847D334009F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F9CE5A-DBBD-4623-B0DD-FA67D95F1131}">
      <dgm:prSet phldrT="[Текст]" custT="1"/>
      <dgm:spPr/>
      <dgm:t>
        <a:bodyPr/>
        <a:lstStyle/>
        <a:p>
          <a:r>
            <a:rPr lang="kk-KZ" sz="2400" dirty="0" smtClean="0"/>
            <a:t>Гаммалау </a:t>
          </a:r>
          <a:endParaRPr lang="ru-RU" sz="2400" dirty="0"/>
        </a:p>
      </dgm:t>
    </dgm:pt>
    <dgm:pt modelId="{ACD2C71C-1808-44E9-B928-0A5D11DDC14F}" type="parTrans" cxnId="{E303692B-B7E9-4358-9699-B6E806CA9C16}">
      <dgm:prSet/>
      <dgm:spPr/>
      <dgm:t>
        <a:bodyPr/>
        <a:lstStyle/>
        <a:p>
          <a:endParaRPr lang="ru-RU"/>
        </a:p>
      </dgm:t>
    </dgm:pt>
    <dgm:pt modelId="{75CA6804-AC1F-49C4-A775-6FF07C33C838}" type="sibTrans" cxnId="{E303692B-B7E9-4358-9699-B6E806CA9C16}">
      <dgm:prSet/>
      <dgm:spPr/>
      <dgm:t>
        <a:bodyPr/>
        <a:lstStyle/>
        <a:p>
          <a:r>
            <a:rPr lang="kk-KZ" dirty="0" smtClean="0"/>
            <a:t>Қарапайым орын басу</a:t>
          </a:r>
          <a:endParaRPr lang="ru-RU" dirty="0"/>
        </a:p>
      </dgm:t>
    </dgm:pt>
    <dgm:pt modelId="{480EED0A-C6E1-44B7-B8EA-772FA71ACED3}">
      <dgm:prSet phldrT="[Текст]"/>
      <dgm:spPr/>
      <dgm:t>
        <a:bodyPr/>
        <a:lstStyle/>
        <a:p>
          <a:r>
            <a:rPr lang="kk-KZ" dirty="0" smtClean="0"/>
            <a:t>Кері байланыспен гаммалау</a:t>
          </a:r>
          <a:endParaRPr lang="ru-RU" dirty="0"/>
        </a:p>
      </dgm:t>
    </dgm:pt>
    <dgm:pt modelId="{A72C2B59-77AD-46D0-8E73-8FE77144F0BD}" type="parTrans" cxnId="{3DEE143D-BF07-4142-9F65-1694328A4D27}">
      <dgm:prSet/>
      <dgm:spPr/>
      <dgm:t>
        <a:bodyPr/>
        <a:lstStyle/>
        <a:p>
          <a:endParaRPr lang="ru-RU"/>
        </a:p>
      </dgm:t>
    </dgm:pt>
    <dgm:pt modelId="{67E0A486-A6C5-4FD3-BF38-070CDB0A68BE}" type="sibTrans" cxnId="{3DEE143D-BF07-4142-9F65-1694328A4D27}">
      <dgm:prSet/>
      <dgm:spPr/>
      <dgm:t>
        <a:bodyPr/>
        <a:lstStyle/>
        <a:p>
          <a:r>
            <a:rPr lang="kk-KZ" dirty="0" smtClean="0"/>
            <a:t>Имитовставка өңдеу режимі</a:t>
          </a:r>
          <a:endParaRPr lang="ru-RU" dirty="0"/>
        </a:p>
      </dgm:t>
    </dgm:pt>
    <dgm:pt modelId="{A6A013AD-3531-4450-A8D3-B1AC9025D12E}" type="pres">
      <dgm:prSet presAssocID="{CA32F567-684D-4559-8416-847D334009F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1FBAC4F-8968-401E-A599-E2B52FD39AAD}" type="pres">
      <dgm:prSet presAssocID="{97F9CE5A-DBBD-4623-B0DD-FA67D95F1131}" presName="composite" presStyleCnt="0"/>
      <dgm:spPr/>
    </dgm:pt>
    <dgm:pt modelId="{B525531C-21D1-4B5E-961B-18A043F5501F}" type="pres">
      <dgm:prSet presAssocID="{97F9CE5A-DBBD-4623-B0DD-FA67D95F1131}" presName="Parent1" presStyleLbl="node1" presStyleIdx="0" presStyleCnt="4" custScaleX="122618" custScaleY="104304" custLinFactNeighborX="85941" custLinFactNeighborY="-44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62854-7A53-4132-84EE-ABFF8FEBB683}" type="pres">
      <dgm:prSet presAssocID="{97F9CE5A-DBBD-4623-B0DD-FA67D95F1131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74AF2-05BF-4452-AC18-D8A582172171}" type="pres">
      <dgm:prSet presAssocID="{97F9CE5A-DBBD-4623-B0DD-FA67D95F1131}" presName="BalanceSpacing" presStyleCnt="0"/>
      <dgm:spPr/>
    </dgm:pt>
    <dgm:pt modelId="{89B61EF3-EE9D-4F6D-9285-95F651B74AF2}" type="pres">
      <dgm:prSet presAssocID="{97F9CE5A-DBBD-4623-B0DD-FA67D95F1131}" presName="BalanceSpacing1" presStyleCnt="0"/>
      <dgm:spPr/>
    </dgm:pt>
    <dgm:pt modelId="{C46F41BB-7DC6-4897-A481-AA2FA70EF83C}" type="pres">
      <dgm:prSet presAssocID="{75CA6804-AC1F-49C4-A775-6FF07C33C838}" presName="Accent1Text" presStyleLbl="node1" presStyleIdx="1" presStyleCnt="4" custScaleX="120340" custScaleY="101091" custLinFactNeighborX="-31727" custLinFactNeighborY="-2858"/>
      <dgm:spPr/>
      <dgm:t>
        <a:bodyPr/>
        <a:lstStyle/>
        <a:p>
          <a:endParaRPr lang="ru-RU"/>
        </a:p>
      </dgm:t>
    </dgm:pt>
    <dgm:pt modelId="{77CD487D-92C2-4BE5-BCBA-92CF8DFD1EAD}" type="pres">
      <dgm:prSet presAssocID="{75CA6804-AC1F-49C4-A775-6FF07C33C838}" presName="spaceBetweenRectangles" presStyleCnt="0"/>
      <dgm:spPr/>
    </dgm:pt>
    <dgm:pt modelId="{DA557B0F-CD08-49BE-A3CB-32CA39B1EE33}" type="pres">
      <dgm:prSet presAssocID="{480EED0A-C6E1-44B7-B8EA-772FA71ACED3}" presName="composite" presStyleCnt="0"/>
      <dgm:spPr/>
    </dgm:pt>
    <dgm:pt modelId="{E89E7543-2C31-49B1-A17A-C3C2613407FA}" type="pres">
      <dgm:prSet presAssocID="{480EED0A-C6E1-44B7-B8EA-772FA71ACED3}" presName="Parent1" presStyleLbl="node1" presStyleIdx="2" presStyleCnt="4" custScaleX="117451" custLinFactNeighborX="-84988" custLinFactNeighborY="103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F1246-6D6D-436F-9DF0-8003D06529DA}" type="pres">
      <dgm:prSet presAssocID="{480EED0A-C6E1-44B7-B8EA-772FA71ACED3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A8FDB-31F6-4BD7-98D5-33C1AD9D684B}" type="pres">
      <dgm:prSet presAssocID="{480EED0A-C6E1-44B7-B8EA-772FA71ACED3}" presName="BalanceSpacing" presStyleCnt="0"/>
      <dgm:spPr/>
    </dgm:pt>
    <dgm:pt modelId="{9E633E41-FD4D-4B6B-AA55-204986939AA7}" type="pres">
      <dgm:prSet presAssocID="{480EED0A-C6E1-44B7-B8EA-772FA71ACED3}" presName="BalanceSpacing1" presStyleCnt="0"/>
      <dgm:spPr/>
    </dgm:pt>
    <dgm:pt modelId="{166A75B4-0C5A-47F9-93EB-EFAC4706BF10}" type="pres">
      <dgm:prSet presAssocID="{67E0A486-A6C5-4FD3-BF38-070CDB0A68BE}" presName="Accent1Text" presStyleLbl="node1" presStyleIdx="3" presStyleCnt="4" custScaleX="121745" custLinFactNeighborX="31711" custLinFactNeighborY="10368"/>
      <dgm:spPr/>
      <dgm:t>
        <a:bodyPr/>
        <a:lstStyle/>
        <a:p>
          <a:endParaRPr lang="ru-RU"/>
        </a:p>
      </dgm:t>
    </dgm:pt>
  </dgm:ptLst>
  <dgm:cxnLst>
    <dgm:cxn modelId="{DE64E111-9E54-45DB-B8C0-DA7595F72F3F}" type="presOf" srcId="{67E0A486-A6C5-4FD3-BF38-070CDB0A68BE}" destId="{166A75B4-0C5A-47F9-93EB-EFAC4706BF10}" srcOrd="0" destOrd="0" presId="urn:microsoft.com/office/officeart/2008/layout/AlternatingHexagons"/>
    <dgm:cxn modelId="{C70CC18C-84FE-4BFD-A332-02CF7D58735F}" type="presOf" srcId="{CA32F567-684D-4559-8416-847D334009FF}" destId="{A6A013AD-3531-4450-A8D3-B1AC9025D12E}" srcOrd="0" destOrd="0" presId="urn:microsoft.com/office/officeart/2008/layout/AlternatingHexagons"/>
    <dgm:cxn modelId="{96B0225B-394A-4842-8035-34EC50B93107}" type="presOf" srcId="{480EED0A-C6E1-44B7-B8EA-772FA71ACED3}" destId="{E89E7543-2C31-49B1-A17A-C3C2613407FA}" srcOrd="0" destOrd="0" presId="urn:microsoft.com/office/officeart/2008/layout/AlternatingHexagons"/>
    <dgm:cxn modelId="{E303692B-B7E9-4358-9699-B6E806CA9C16}" srcId="{CA32F567-684D-4559-8416-847D334009FF}" destId="{97F9CE5A-DBBD-4623-B0DD-FA67D95F1131}" srcOrd="0" destOrd="0" parTransId="{ACD2C71C-1808-44E9-B928-0A5D11DDC14F}" sibTransId="{75CA6804-AC1F-49C4-A775-6FF07C33C838}"/>
    <dgm:cxn modelId="{AA321C77-3A5A-4445-8200-CAA1A5AB3937}" type="presOf" srcId="{75CA6804-AC1F-49C4-A775-6FF07C33C838}" destId="{C46F41BB-7DC6-4897-A481-AA2FA70EF83C}" srcOrd="0" destOrd="0" presId="urn:microsoft.com/office/officeart/2008/layout/AlternatingHexagons"/>
    <dgm:cxn modelId="{3DEE143D-BF07-4142-9F65-1694328A4D27}" srcId="{CA32F567-684D-4559-8416-847D334009FF}" destId="{480EED0A-C6E1-44B7-B8EA-772FA71ACED3}" srcOrd="1" destOrd="0" parTransId="{A72C2B59-77AD-46D0-8E73-8FE77144F0BD}" sibTransId="{67E0A486-A6C5-4FD3-BF38-070CDB0A68BE}"/>
    <dgm:cxn modelId="{F09B2A1E-F1AF-4B1E-88D6-8209DDB9763C}" type="presOf" srcId="{97F9CE5A-DBBD-4623-B0DD-FA67D95F1131}" destId="{B525531C-21D1-4B5E-961B-18A043F5501F}" srcOrd="0" destOrd="0" presId="urn:microsoft.com/office/officeart/2008/layout/AlternatingHexagons"/>
    <dgm:cxn modelId="{AE109950-2261-4C80-BC0D-0DBA88F94BC4}" type="presParOf" srcId="{A6A013AD-3531-4450-A8D3-B1AC9025D12E}" destId="{81FBAC4F-8968-401E-A599-E2B52FD39AAD}" srcOrd="0" destOrd="0" presId="urn:microsoft.com/office/officeart/2008/layout/AlternatingHexagons"/>
    <dgm:cxn modelId="{EA1FC677-215B-4070-B475-DF272FCA47A8}" type="presParOf" srcId="{81FBAC4F-8968-401E-A599-E2B52FD39AAD}" destId="{B525531C-21D1-4B5E-961B-18A043F5501F}" srcOrd="0" destOrd="0" presId="urn:microsoft.com/office/officeart/2008/layout/AlternatingHexagons"/>
    <dgm:cxn modelId="{A7BC45E5-53FF-4AD9-8604-CF642F8C7EE3}" type="presParOf" srcId="{81FBAC4F-8968-401E-A599-E2B52FD39AAD}" destId="{6C962854-7A53-4132-84EE-ABFF8FEBB683}" srcOrd="1" destOrd="0" presId="urn:microsoft.com/office/officeart/2008/layout/AlternatingHexagons"/>
    <dgm:cxn modelId="{0489308B-C70E-4534-B710-CFB4F3C84577}" type="presParOf" srcId="{81FBAC4F-8968-401E-A599-E2B52FD39AAD}" destId="{69774AF2-05BF-4452-AC18-D8A582172171}" srcOrd="2" destOrd="0" presId="urn:microsoft.com/office/officeart/2008/layout/AlternatingHexagons"/>
    <dgm:cxn modelId="{6537CF52-3953-4209-B3F0-7CBC12E36F83}" type="presParOf" srcId="{81FBAC4F-8968-401E-A599-E2B52FD39AAD}" destId="{89B61EF3-EE9D-4F6D-9285-95F651B74AF2}" srcOrd="3" destOrd="0" presId="urn:microsoft.com/office/officeart/2008/layout/AlternatingHexagons"/>
    <dgm:cxn modelId="{95390D17-68D3-493B-8FC1-00C4EB6B139F}" type="presParOf" srcId="{81FBAC4F-8968-401E-A599-E2B52FD39AAD}" destId="{C46F41BB-7DC6-4897-A481-AA2FA70EF83C}" srcOrd="4" destOrd="0" presId="urn:microsoft.com/office/officeart/2008/layout/AlternatingHexagons"/>
    <dgm:cxn modelId="{71F9D47B-85DE-4BF8-A1EB-1336BEB01D59}" type="presParOf" srcId="{A6A013AD-3531-4450-A8D3-B1AC9025D12E}" destId="{77CD487D-92C2-4BE5-BCBA-92CF8DFD1EAD}" srcOrd="1" destOrd="0" presId="urn:microsoft.com/office/officeart/2008/layout/AlternatingHexagons"/>
    <dgm:cxn modelId="{2D30959A-9F1A-4945-A0FB-5EB10ED33ADB}" type="presParOf" srcId="{A6A013AD-3531-4450-A8D3-B1AC9025D12E}" destId="{DA557B0F-CD08-49BE-A3CB-32CA39B1EE33}" srcOrd="2" destOrd="0" presId="urn:microsoft.com/office/officeart/2008/layout/AlternatingHexagons"/>
    <dgm:cxn modelId="{7413BD8B-8282-4978-A9BE-C04F691DD1B7}" type="presParOf" srcId="{DA557B0F-CD08-49BE-A3CB-32CA39B1EE33}" destId="{E89E7543-2C31-49B1-A17A-C3C2613407FA}" srcOrd="0" destOrd="0" presId="urn:microsoft.com/office/officeart/2008/layout/AlternatingHexagons"/>
    <dgm:cxn modelId="{C4CE30EC-6E6E-4A1C-9936-C0DAEBDEB995}" type="presParOf" srcId="{DA557B0F-CD08-49BE-A3CB-32CA39B1EE33}" destId="{AC2F1246-6D6D-436F-9DF0-8003D06529DA}" srcOrd="1" destOrd="0" presId="urn:microsoft.com/office/officeart/2008/layout/AlternatingHexagons"/>
    <dgm:cxn modelId="{3AF3C7D9-14DA-4606-9EF2-7DCA47A988FC}" type="presParOf" srcId="{DA557B0F-CD08-49BE-A3CB-32CA39B1EE33}" destId="{EB1A8FDB-31F6-4BD7-98D5-33C1AD9D684B}" srcOrd="2" destOrd="0" presId="urn:microsoft.com/office/officeart/2008/layout/AlternatingHexagons"/>
    <dgm:cxn modelId="{1251417A-B6F6-43AC-8010-B43DFC52D4BF}" type="presParOf" srcId="{DA557B0F-CD08-49BE-A3CB-32CA39B1EE33}" destId="{9E633E41-FD4D-4B6B-AA55-204986939AA7}" srcOrd="3" destOrd="0" presId="urn:microsoft.com/office/officeart/2008/layout/AlternatingHexagons"/>
    <dgm:cxn modelId="{524CA96F-A71D-44FD-8DA3-D88D2687FF88}" type="presParOf" srcId="{DA557B0F-CD08-49BE-A3CB-32CA39B1EE33}" destId="{166A75B4-0C5A-47F9-93EB-EFAC4706BF1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5FF71D-F2F8-468C-951B-4E5461DA4FA1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E0E8C2-C897-4889-BF29-87B18A3C2D5F}">
      <dgm:prSet phldrT="[Текст]"/>
      <dgm:spPr/>
      <dgm:t>
        <a:bodyPr/>
        <a:lstStyle/>
        <a:p>
          <a:r>
            <a:rPr lang="kk-KZ" dirty="0" smtClean="0"/>
            <a:t>Гаммалау </a:t>
          </a:r>
          <a:endParaRPr lang="ru-RU" dirty="0"/>
        </a:p>
      </dgm:t>
    </dgm:pt>
    <dgm:pt modelId="{3E9C2B19-1815-488D-B976-BE20C11E35FA}" type="parTrans" cxnId="{D96CE97D-AF85-4C74-B411-E5B676F109C7}">
      <dgm:prSet/>
      <dgm:spPr/>
      <dgm:t>
        <a:bodyPr/>
        <a:lstStyle/>
        <a:p>
          <a:endParaRPr lang="ru-RU"/>
        </a:p>
      </dgm:t>
    </dgm:pt>
    <dgm:pt modelId="{3619AE30-0027-49A3-8ECB-25228A522780}" type="sibTrans" cxnId="{D96CE97D-AF85-4C74-B411-E5B676F109C7}">
      <dgm:prSet/>
      <dgm:spPr/>
      <dgm:t>
        <a:bodyPr/>
        <a:lstStyle/>
        <a:p>
          <a:endParaRPr lang="ru-RU"/>
        </a:p>
      </dgm:t>
    </dgm:pt>
    <dgm:pt modelId="{8A79E6DA-007C-4140-8053-0F3185905DBD}" type="pres">
      <dgm:prSet presAssocID="{B35FF71D-F2F8-468C-951B-4E5461DA4F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743D-D575-4342-9F4D-C8BA1E659B56}" type="pres">
      <dgm:prSet presAssocID="{EDE0E8C2-C897-4889-BF29-87B18A3C2D5F}" presName="compNode" presStyleCnt="0"/>
      <dgm:spPr/>
    </dgm:pt>
    <dgm:pt modelId="{1D8337D5-7A9F-42A8-874C-62A47BDBAEE7}" type="pres">
      <dgm:prSet presAssocID="{EDE0E8C2-C897-4889-BF29-87B18A3C2D5F}" presName="pictRect" presStyleLbl="node1" presStyleIdx="0" presStyleCnt="1" custScaleX="101932" custScaleY="109686" custLinFactNeighborX="-2608" custLinFactNeighborY="131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22395F5-C7EA-4DE2-8285-7C35BECC1F9F}" type="pres">
      <dgm:prSet presAssocID="{EDE0E8C2-C897-4889-BF29-87B18A3C2D5F}" presName="textRect" presStyleLbl="revTx" presStyleIdx="0" presStyleCnt="1" custScaleY="48538" custLinFactNeighborX="1016" custLinFactNeighborY="35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88A936-20AF-43FF-A03D-17D03ED430A2}" type="presOf" srcId="{EDE0E8C2-C897-4889-BF29-87B18A3C2D5F}" destId="{E22395F5-C7EA-4DE2-8285-7C35BECC1F9F}" srcOrd="0" destOrd="0" presId="urn:microsoft.com/office/officeart/2005/8/layout/pList1#1"/>
    <dgm:cxn modelId="{8E1B092C-10A8-4F5C-9858-E465014E38E8}" type="presOf" srcId="{B35FF71D-F2F8-468C-951B-4E5461DA4FA1}" destId="{8A79E6DA-007C-4140-8053-0F3185905DBD}" srcOrd="0" destOrd="0" presId="urn:microsoft.com/office/officeart/2005/8/layout/pList1#1"/>
    <dgm:cxn modelId="{D96CE97D-AF85-4C74-B411-E5B676F109C7}" srcId="{B35FF71D-F2F8-468C-951B-4E5461DA4FA1}" destId="{EDE0E8C2-C897-4889-BF29-87B18A3C2D5F}" srcOrd="0" destOrd="0" parTransId="{3E9C2B19-1815-488D-B976-BE20C11E35FA}" sibTransId="{3619AE30-0027-49A3-8ECB-25228A522780}"/>
    <dgm:cxn modelId="{BE95B1AB-CCA4-4677-9552-2FB98188517D}" type="presParOf" srcId="{8A79E6DA-007C-4140-8053-0F3185905DBD}" destId="{04E3743D-D575-4342-9F4D-C8BA1E659B56}" srcOrd="0" destOrd="0" presId="urn:microsoft.com/office/officeart/2005/8/layout/pList1#1"/>
    <dgm:cxn modelId="{7FDA3675-E133-4A35-96D8-D73145BF9E02}" type="presParOf" srcId="{04E3743D-D575-4342-9F4D-C8BA1E659B56}" destId="{1D8337D5-7A9F-42A8-874C-62A47BDBAEE7}" srcOrd="0" destOrd="0" presId="urn:microsoft.com/office/officeart/2005/8/layout/pList1#1"/>
    <dgm:cxn modelId="{3A504A87-BF0D-40E2-A0E7-FC6E1A73DD77}" type="presParOf" srcId="{04E3743D-D575-4342-9F4D-C8BA1E659B56}" destId="{E22395F5-C7EA-4DE2-8285-7C35BECC1F9F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33B71-D678-404E-9257-9BC282CDF313}">
      <dsp:nvSpPr>
        <dsp:cNvPr id="0" name=""/>
        <dsp:cNvSpPr/>
      </dsp:nvSpPr>
      <dsp:spPr>
        <a:xfrm>
          <a:off x="0" y="0"/>
          <a:ext cx="8229600" cy="137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800" kern="1200" dirty="0" smtClean="0"/>
            <a:t>Дипломатиялық қарым-қатынаста</a:t>
          </a:r>
          <a:endParaRPr lang="ru-RU" sz="3800" kern="1200" dirty="0"/>
        </a:p>
      </dsp:txBody>
      <dsp:txXfrm>
        <a:off x="1783089" y="0"/>
        <a:ext cx="6446510" cy="1371699"/>
      </dsp:txXfrm>
    </dsp:sp>
    <dsp:sp modelId="{49E654B9-6074-4605-AB05-404E785FF990}">
      <dsp:nvSpPr>
        <dsp:cNvPr id="0" name=""/>
        <dsp:cNvSpPr/>
      </dsp:nvSpPr>
      <dsp:spPr>
        <a:xfrm>
          <a:off x="137169" y="137169"/>
          <a:ext cx="1645920" cy="10973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618B7-F1B3-49AF-8D96-4D63637446FA}">
      <dsp:nvSpPr>
        <dsp:cNvPr id="0" name=""/>
        <dsp:cNvSpPr/>
      </dsp:nvSpPr>
      <dsp:spPr>
        <a:xfrm>
          <a:off x="0" y="1508868"/>
          <a:ext cx="8229600" cy="137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800" kern="1200" dirty="0" smtClean="0"/>
            <a:t>Әскери салада </a:t>
          </a:r>
          <a:endParaRPr lang="ru-RU" sz="3800" kern="1200" dirty="0"/>
        </a:p>
      </dsp:txBody>
      <dsp:txXfrm>
        <a:off x="1783089" y="1508868"/>
        <a:ext cx="6446510" cy="1371699"/>
      </dsp:txXfrm>
    </dsp:sp>
    <dsp:sp modelId="{76C096D8-8731-4B08-85BF-7EFF306156BE}">
      <dsp:nvSpPr>
        <dsp:cNvPr id="0" name=""/>
        <dsp:cNvSpPr/>
      </dsp:nvSpPr>
      <dsp:spPr>
        <a:xfrm>
          <a:off x="137169" y="1646038"/>
          <a:ext cx="1645920" cy="10973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7AB68-1D17-49DE-AAE7-F280C106C00F}">
      <dsp:nvSpPr>
        <dsp:cNvPr id="0" name=""/>
        <dsp:cNvSpPr/>
      </dsp:nvSpPr>
      <dsp:spPr>
        <a:xfrm>
          <a:off x="0" y="3017737"/>
          <a:ext cx="8229600" cy="137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800" kern="1200" dirty="0" smtClean="0"/>
            <a:t>Интернет-қызмет көрсетулерде</a:t>
          </a:r>
          <a:endParaRPr lang="ru-RU" sz="3800" kern="1200" dirty="0"/>
        </a:p>
      </dsp:txBody>
      <dsp:txXfrm>
        <a:off x="1783089" y="3017737"/>
        <a:ext cx="6446510" cy="1371699"/>
      </dsp:txXfrm>
    </dsp:sp>
    <dsp:sp modelId="{04B09367-8DC0-48DF-99FB-8ED53A495EE3}">
      <dsp:nvSpPr>
        <dsp:cNvPr id="0" name=""/>
        <dsp:cNvSpPr/>
      </dsp:nvSpPr>
      <dsp:spPr>
        <a:xfrm>
          <a:off x="137169" y="3154907"/>
          <a:ext cx="1645920" cy="10973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5531C-21D1-4B5E-961B-18A043F5501F}">
      <dsp:nvSpPr>
        <dsp:cNvPr id="0" name=""/>
        <dsp:cNvSpPr/>
      </dsp:nvSpPr>
      <dsp:spPr>
        <a:xfrm rot="5400000">
          <a:off x="5139678" y="44899"/>
          <a:ext cx="2382060" cy="24362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/>
            <a:t>Гаммалау </a:t>
          </a:r>
          <a:endParaRPr lang="ru-RU" sz="2400" kern="1200" dirty="0"/>
        </a:p>
      </dsp:txBody>
      <dsp:txXfrm rot="-5400000">
        <a:off x="5518619" y="469013"/>
        <a:ext cx="1624179" cy="1588040"/>
      </dsp:txXfrm>
    </dsp:sp>
    <dsp:sp modelId="{6C962854-7A53-4132-84EE-ABFF8FEBB683}">
      <dsp:nvSpPr>
        <dsp:cNvPr id="0" name=""/>
        <dsp:cNvSpPr/>
      </dsp:nvSpPr>
      <dsp:spPr>
        <a:xfrm>
          <a:off x="5676897" y="680628"/>
          <a:ext cx="2548684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F41BB-7DC6-4897-A481-AA2FA70EF83C}">
      <dsp:nvSpPr>
        <dsp:cNvPr id="0" name=""/>
        <dsp:cNvSpPr/>
      </dsp:nvSpPr>
      <dsp:spPr>
        <a:xfrm rot="5400000">
          <a:off x="692620" y="104984"/>
          <a:ext cx="2308683" cy="239100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kern="1200" dirty="0" smtClean="0"/>
            <a:t>Қарапайым орын басу</a:t>
          </a:r>
          <a:endParaRPr lang="ru-RU" sz="2300" kern="1200" dirty="0"/>
        </a:p>
      </dsp:txBody>
      <dsp:txXfrm rot="-5400000">
        <a:off x="1049959" y="530928"/>
        <a:ext cx="1594006" cy="1539122"/>
      </dsp:txXfrm>
    </dsp:sp>
    <dsp:sp modelId="{E89E7543-2C31-49B1-A17A-C3C2613407FA}">
      <dsp:nvSpPr>
        <dsp:cNvPr id="0" name=""/>
        <dsp:cNvSpPr/>
      </dsp:nvSpPr>
      <dsp:spPr>
        <a:xfrm rot="5400000">
          <a:off x="715650" y="2361291"/>
          <a:ext cx="2283767" cy="23336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/>
            <a:t>Кері байланыспен гаммалау</a:t>
          </a:r>
          <a:endParaRPr lang="ru-RU" sz="1700" kern="1200" dirty="0"/>
        </a:p>
      </dsp:txBody>
      <dsp:txXfrm rot="-5400000">
        <a:off x="1079665" y="2766839"/>
        <a:ext cx="1555738" cy="1522511"/>
      </dsp:txXfrm>
    </dsp:sp>
    <dsp:sp modelId="{AC2F1246-6D6D-436F-9DF0-8003D06529DA}">
      <dsp:nvSpPr>
        <dsp:cNvPr id="0" name=""/>
        <dsp:cNvSpPr/>
      </dsp:nvSpPr>
      <dsp:spPr>
        <a:xfrm>
          <a:off x="4018" y="2668236"/>
          <a:ext cx="2466468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A75B4-0C5A-47F9-93EB-EFAC4706BF10}">
      <dsp:nvSpPr>
        <dsp:cNvPr id="0" name=""/>
        <dsp:cNvSpPr/>
      </dsp:nvSpPr>
      <dsp:spPr>
        <a:xfrm rot="5400000">
          <a:off x="5180144" y="2318633"/>
          <a:ext cx="2283767" cy="241892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/>
            <a:t>Имитовставка өңдеу режимі</a:t>
          </a:r>
          <a:endParaRPr lang="ru-RU" sz="1800" kern="1200" dirty="0"/>
        </a:p>
      </dsp:txBody>
      <dsp:txXfrm rot="-5400000">
        <a:off x="5515720" y="2766839"/>
        <a:ext cx="1612616" cy="1522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337D5-7A9F-42A8-874C-62A47BDBAEE7}">
      <dsp:nvSpPr>
        <dsp:cNvPr id="0" name=""/>
        <dsp:cNvSpPr/>
      </dsp:nvSpPr>
      <dsp:spPr>
        <a:xfrm>
          <a:off x="1687466" y="413078"/>
          <a:ext cx="4618340" cy="3424095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395F5-C7EA-4DE2-8285-7C35BECC1F9F}">
      <dsp:nvSpPr>
        <dsp:cNvPr id="0" name=""/>
        <dsp:cNvSpPr/>
      </dsp:nvSpPr>
      <dsp:spPr>
        <a:xfrm>
          <a:off x="1895430" y="3710073"/>
          <a:ext cx="4530805" cy="81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0" numCol="1" spcCol="1270" anchor="t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800" kern="1200" dirty="0" smtClean="0"/>
            <a:t>Гаммалау </a:t>
          </a:r>
          <a:endParaRPr lang="ru-RU" sz="3800" kern="1200" dirty="0"/>
        </a:p>
      </dsp:txBody>
      <dsp:txXfrm>
        <a:off x="1895430" y="3710073"/>
        <a:ext cx="4530805" cy="815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836712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Шифр ГОСТ </a:t>
            </a:r>
            <a:r>
              <a:rPr lang="ru-RU" sz="5400" b="1" i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28147-89</a:t>
            </a:r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pic>
        <p:nvPicPr>
          <p:cNvPr id="4" name="Рисунок 3" descr="go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7740352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574532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     Қарапайым орын басу</a:t>
            </a:r>
            <a:br>
              <a:rPr lang="kk-KZ" dirty="0" smtClean="0"/>
            </a:br>
            <a:endParaRPr lang="ru-RU" dirty="0"/>
          </a:p>
        </p:txBody>
      </p:sp>
      <p:sp>
        <p:nvSpPr>
          <p:cNvPr id="5" name="Содержимое 3"/>
          <p:cNvSpPr>
            <a:spLocks noGrp="1"/>
          </p:cNvSpPr>
          <p:nvPr>
            <p:ph idx="1"/>
          </p:nvPr>
        </p:nvSpPr>
        <p:spPr>
          <a:xfrm>
            <a:off x="395536" y="1124744"/>
            <a:ext cx="7920880" cy="4248471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248287"/>
              </p:ext>
            </p:extLst>
          </p:nvPr>
        </p:nvGraphicFramePr>
        <p:xfrm>
          <a:off x="539552" y="69269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7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32388"/>
            <a:ext cx="8229600" cy="1280388"/>
          </a:xfrm>
        </p:spPr>
        <p:txBody>
          <a:bodyPr>
            <a:normAutofit/>
          </a:bodyPr>
          <a:lstStyle/>
          <a:p>
            <a:r>
              <a:rPr lang="kk-KZ" sz="3200" dirty="0" smtClean="0"/>
              <a:t>                   Кері байланысты гаммалау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6696744" cy="390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6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52128"/>
          </a:xfrm>
        </p:spPr>
        <p:txBody>
          <a:bodyPr>
            <a:normAutofit/>
          </a:bodyPr>
          <a:lstStyle/>
          <a:p>
            <a:r>
              <a:rPr lang="kk-KZ" dirty="0" smtClean="0"/>
              <a:t>Имитовставка өңдеу режимі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50394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0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05273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Шифр – франц.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chiffre</a:t>
            </a:r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- цифр, араб. «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sifr</a:t>
            </a:r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- нөл. Шифр – таратылатын ақпараттың құпия болуын қамтамасыз ету үшін кілті бар мәтінді түрлендіру жүйесі. </a:t>
            </a:r>
            <a:r>
              <a:rPr lang="kk-KZ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7030A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Шифр </a:t>
            </a:r>
            <a:r>
              <a:rPr lang="ru-RU" sz="5400" b="1" i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7030A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және шифрлау</a:t>
            </a:r>
            <a:endParaRPr lang="ru-RU" sz="5400" b="1" i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7030A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6" name="Рисунок 5" descr="flowroot7186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784887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Қайда қолданылады?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56339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0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256" y="1340768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Шифрлау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cіpherіng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encryptіon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адамнан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басқалар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алмайтындай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етіліп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математикалық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алгоритмдік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криптографиялық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түрлендіру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əдісі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Қабылдаушы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шифрлауы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decryptіon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Шифрлау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бөлшекті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əрбір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кезекті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бөлшек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тəуелсіз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шифрланады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жəне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ағынды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əрбір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таңба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бір-бірінен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тəуелсіз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шифрланады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жүргізілуі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Шифр </a:t>
            </a:r>
            <a:r>
              <a:rPr lang="ru-RU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және шифрлау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5719" y="27907"/>
            <a:ext cx="914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7030A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Шифр </a:t>
            </a:r>
            <a:r>
              <a:rPr lang="ru-RU" sz="5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7030A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және шифрлау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7030A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678768"/>
            <a:ext cx="3000396" cy="856026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Шифр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8670" y="3501008"/>
            <a:ext cx="3000396" cy="1577250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ағындық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502754"/>
            <a:ext cx="3000396" cy="1583215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блоктық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 flipH="1">
            <a:off x="2308868" y="2534794"/>
            <a:ext cx="2048818" cy="9662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0"/>
          </p:cNvCxnSpPr>
          <p:nvPr/>
        </p:nvCxnSpPr>
        <p:spPr>
          <a:xfrm>
            <a:off x="4357686" y="2534794"/>
            <a:ext cx="2214578" cy="9679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составных алгоритмов шифрования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Сним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7914857" cy="381337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6453336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 smtClean="0"/>
              <a:t>    ГОСТ 28147-89 - отечественный стандарт на шифрование данных . Стандарт включает три алгоритма зашифровывания (расшифровывания) данных: режим простой замены, режим </a:t>
            </a:r>
            <a:r>
              <a:rPr lang="ru-RU" sz="4900" b="1" dirty="0" err="1" smtClean="0"/>
              <a:t>гаммирования</a:t>
            </a:r>
            <a:r>
              <a:rPr lang="ru-RU" sz="4900" b="1" dirty="0" smtClean="0"/>
              <a:t>, </a:t>
            </a:r>
            <a:r>
              <a:rPr lang="ru-RU" sz="4900" b="1" dirty="0" err="1" smtClean="0"/>
              <a:t>режим</a:t>
            </a:r>
            <a:r>
              <a:rPr lang="ru-RU" sz="4900" b="1" dirty="0" smtClean="0"/>
              <a:t> </a:t>
            </a:r>
            <a:r>
              <a:rPr lang="ru-RU" sz="4900" b="1" dirty="0" err="1" smtClean="0"/>
              <a:t>гаммирования</a:t>
            </a:r>
            <a:r>
              <a:rPr lang="ru-RU" sz="4900" b="1" dirty="0" smtClean="0"/>
              <a:t> с обратной связью - и режим выработки </a:t>
            </a:r>
            <a:r>
              <a:rPr lang="ru-RU" sz="4900" b="1" dirty="0" err="1" smtClean="0"/>
              <a:t>имитовставки</a:t>
            </a:r>
            <a:r>
              <a:rPr lang="ru-RU" sz="4900" b="1" dirty="0" smtClean="0"/>
              <a:t>.</a:t>
            </a:r>
            <a:br>
              <a:rPr lang="ru-RU" sz="4900" b="1" dirty="0" smtClean="0"/>
            </a:br>
            <a:endParaRPr lang="ru-RU" sz="4900" b="1" dirty="0" smtClean="0"/>
          </a:p>
          <a:p>
            <a:r>
              <a:rPr lang="ru-RU" sz="4900" b="1" dirty="0" smtClean="0"/>
              <a:t>    С помощью </a:t>
            </a:r>
            <a:r>
              <a:rPr lang="ru-RU" sz="4900" b="1" dirty="0" err="1" smtClean="0"/>
              <a:t>имитовставки</a:t>
            </a:r>
            <a:r>
              <a:rPr lang="ru-RU" sz="4900" b="1" dirty="0" smtClean="0"/>
              <a:t> можно зафиксировать случайную или умышленную модификацию зашифрованной информации. Вырабатывать </a:t>
            </a:r>
            <a:r>
              <a:rPr lang="ru-RU" sz="4900" b="1" dirty="0" err="1" smtClean="0"/>
              <a:t>имитовставку</a:t>
            </a:r>
            <a:r>
              <a:rPr lang="ru-RU" sz="4900" b="1" dirty="0" smtClean="0"/>
              <a:t> можно или перед зашифровыванием (после расшифровывания) всего сообщения, или одновременно с зашифровыванием (расшифровыванием) по блокам. При этом блок информации шифруется первыми шестнадцатью циклами в режиме простой замены, затем складывается по модулю 2 со вторым блоком, результат суммирования вновь шифруется первыми шестнадцатью циклами и т. д.</a:t>
            </a:r>
            <a:br>
              <a:rPr lang="ru-RU" sz="4900" b="1" dirty="0" smtClean="0"/>
            </a:br>
            <a:endParaRPr lang="ru-RU" sz="4900" b="1" dirty="0" smtClean="0"/>
          </a:p>
          <a:p>
            <a:r>
              <a:rPr lang="ru-RU" sz="4900" b="1" dirty="0" smtClean="0"/>
              <a:t>    Алгоритмы шифрования ГОСТ 28147-89 обладают достоинствами других алгоритмов для симметричных систем и превосходят их своими возможностями. Так, ГОСТ 28147-89 (256-битовый ключ, 32 цикла шифрования) по сравнению с такими алгоритмами, как DES (56-битовый ключ, 16 циклов шифрования) и FEAL-1 (64-битовый ключ, 4 цикла шифрования) обладает более высокой </a:t>
            </a:r>
            <a:r>
              <a:rPr lang="ru-RU" sz="4900" b="1" dirty="0" err="1" smtClean="0"/>
              <a:t>криптостойкостью</a:t>
            </a:r>
            <a:r>
              <a:rPr lang="ru-RU" sz="4900" b="1" dirty="0" smtClean="0"/>
              <a:t> за счет более длинного ключа и большего числа циклов шифрования.</a:t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endParaRPr lang="ru-RU" sz="4900" b="1" dirty="0" smtClean="0"/>
          </a:p>
          <a:p>
            <a:r>
              <a:rPr lang="ru-RU" sz="4900" b="1" dirty="0" smtClean="0"/>
              <a:t>    Достоинствами ГОСТ 28147-89 являются также наличие защиты от навязывания ложных данных (выработка </a:t>
            </a:r>
            <a:r>
              <a:rPr lang="ru-RU" sz="4900" b="1" dirty="0" err="1" smtClean="0"/>
              <a:t>имитовставки</a:t>
            </a:r>
            <a:r>
              <a:rPr lang="ru-RU" sz="4900" b="1" dirty="0" smtClean="0"/>
              <a:t>) и одинаковый цикл шифрования во всех четырех алгоритмах </a:t>
            </a:r>
            <a:r>
              <a:rPr lang="ru-RU" sz="4900" b="1" dirty="0" err="1" smtClean="0"/>
              <a:t>ГОСТа</a:t>
            </a:r>
            <a:r>
              <a:rPr lang="ru-RU" sz="4900" b="1" dirty="0" smtClean="0"/>
              <a:t>.</a:t>
            </a:r>
            <a:br>
              <a:rPr lang="ru-RU" sz="49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ГОСТ 28147-89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797552" cy="4525963"/>
          </a:xfrm>
        </p:spPr>
        <p:txBody>
          <a:bodyPr>
            <a:normAutofit/>
          </a:bodyPr>
          <a:lstStyle/>
          <a:p>
            <a:r>
              <a:rPr lang="kk-KZ" sz="2800" dirty="0" smtClean="0"/>
              <a:t>1989 жылы қабылданды. </a:t>
            </a:r>
          </a:p>
          <a:p>
            <a:r>
              <a:rPr lang="kk-KZ" sz="2800" dirty="0" smtClean="0"/>
              <a:t>Толық атауы – «Ақпаратты өңдеу жүйелері. Криптографиялық қорғау. Криптографиялық түрлендіру алгоритмі».</a:t>
            </a:r>
          </a:p>
          <a:p>
            <a:r>
              <a:rPr lang="kk-KZ" sz="2800" dirty="0" smtClean="0"/>
              <a:t>256 битті кілті, 32 түрлендіру циклі (раунды), 64 битті блогы бар блоктық шифр. </a:t>
            </a:r>
          </a:p>
          <a:p>
            <a:r>
              <a:rPr lang="kk-KZ" sz="2800" dirty="0" smtClean="0"/>
              <a:t>Алгоритмінің негізі – Фейстель желісі.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kk-KZ" dirty="0" smtClean="0"/>
              <a:t>4 жұмыс режимі бар: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083610"/>
              </p:ext>
            </p:extLst>
          </p:nvPr>
        </p:nvGraphicFramePr>
        <p:xfrm>
          <a:off x="467544" y="1628800"/>
          <a:ext cx="8229600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3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302</TotalTime>
  <Words>195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Қайда қолданылады?</vt:lpstr>
      <vt:lpstr>Презентация PowerPoint</vt:lpstr>
      <vt:lpstr>Презентация PowerPoint</vt:lpstr>
      <vt:lpstr>Характеристики составных алгоритмов шифрования</vt:lpstr>
      <vt:lpstr>Презентация PowerPoint</vt:lpstr>
      <vt:lpstr>ГОСТ 28147-89</vt:lpstr>
      <vt:lpstr>4 жұмыс режимі бар:</vt:lpstr>
      <vt:lpstr>     Қарапайым орын басу </vt:lpstr>
      <vt:lpstr>Презентация PowerPoint</vt:lpstr>
      <vt:lpstr>                   Кері байланысты гаммалау</vt:lpstr>
      <vt:lpstr>Имитовставка өңдеу режимі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Хайрушева Гульден</dc:creator>
  <cp:lastModifiedBy>hp</cp:lastModifiedBy>
  <cp:revision>30</cp:revision>
  <dcterms:created xsi:type="dcterms:W3CDTF">2017-09-10T17:11:51Z</dcterms:created>
  <dcterms:modified xsi:type="dcterms:W3CDTF">2021-01-31T07:16:14Z</dcterms:modified>
</cp:coreProperties>
</file>