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7" r:id="rId9"/>
    <p:sldId id="265" r:id="rId10"/>
    <p:sldId id="266" r:id="rId11"/>
    <p:sldId id="262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436F49-ABF6-45F3-81D4-53ED3CD0C9AF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448BD5-236C-45E1-8A85-A3E9FAD8E8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1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904" y="0"/>
            <a:ext cx="12708904" cy="6858000"/>
          </a:xfrm>
          <a:prstGeom prst="rect">
            <a:avLst/>
          </a:prstGeom>
          <a:ln w="9525">
            <a:solidFill>
              <a:schemeClr val="accent6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48965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4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0399"/>
            <a:ext cx="32162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9"/>
            <a:ext cx="334786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2938"/>
            <a:ext cx="2546884" cy="68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5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3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655" y="-243408"/>
            <a:ext cx="12192000" cy="812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0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5536"/>
            <a:ext cx="9144000" cy="825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561" y="2459504"/>
            <a:ext cx="8766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Топтық тапсырма:</a:t>
            </a:r>
          </a:p>
          <a:p>
            <a:r>
              <a:rPr lang="kk-KZ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Түрлі-түсті қағаздан З әріпін құрастыру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3109" y="2678089"/>
            <a:ext cx="54777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Ғажайып сәт!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07256"/>
            <a:ext cx="435779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Сөзжұмбақ:</a:t>
            </a:r>
          </a:p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7" y="1484784"/>
            <a:ext cx="7102525" cy="516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7804" y="1289288"/>
            <a:ext cx="7920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dirty="0" smtClean="0"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r>
              <a:rPr lang="kk-KZ" sz="66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kk-KZ" sz="6600" b="1" dirty="0" smtClean="0">
                <a:latin typeface="Times New Roman" pitchFamily="18" charset="0"/>
                <a:cs typeface="Times New Roman" pitchFamily="18" charset="0"/>
              </a:rPr>
              <a:t>уз</a:t>
            </a:r>
          </a:p>
          <a:p>
            <a:r>
              <a:rPr lang="kk-KZ" sz="6600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5829" y="1484784"/>
            <a:ext cx="3366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  ғ   ы   р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80" y="2408114"/>
            <a:ext cx="1585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/>
              <a:t>қ</a:t>
            </a:r>
            <a:endParaRPr lang="ru-RU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54554" y="2379859"/>
            <a:ext cx="519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dirty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5851" y="3285276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3411" y="3320613"/>
            <a:ext cx="1300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 з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0737" y="4123305"/>
            <a:ext cx="1763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с  ы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4554" y="4123305"/>
            <a:ext cx="26003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ғ  ы ш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9380" y="5231301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dirty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5829" y="5240897"/>
            <a:ext cx="26180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  з   а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6292" y="2608003"/>
            <a:ext cx="4872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«Жоғалған буындар»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153" y="3657600"/>
            <a:ext cx="70888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Зей...кер, .. ғыш, қо...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344" y="5179258"/>
            <a:ext cx="67489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Қыз,      ңыз,   нет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0131" y="2996952"/>
            <a:ext cx="31037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6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ыбысы</a:t>
            </a:r>
          </a:p>
          <a:p>
            <a:pPr algn="ctr"/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және</a:t>
            </a:r>
          </a:p>
          <a:p>
            <a:pPr algn="ctr"/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әрпі</a:t>
            </a:r>
          </a:p>
        </p:txBody>
      </p:sp>
    </p:spTree>
    <p:extLst>
      <p:ext uri="{BB962C8B-B14F-4D97-AF65-F5344CB8AC3E}">
        <p14:creationId xmlns:p14="http://schemas.microsoft.com/office/powerpoint/2010/main" val="16443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2" y="-11672"/>
            <a:ext cx="9165341" cy="740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423" y="2060848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k-KZ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Балалар, бүгін біз кандай әріппен таныстық?</a:t>
            </a:r>
          </a:p>
          <a:p>
            <a:pPr marL="285750" indent="-285750">
              <a:buFontTx/>
              <a:buChar char="-"/>
            </a:pPr>
            <a:r>
              <a:rPr lang="kk-KZ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қандай дыбыс?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980056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kk-KZ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0" cy="809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1263" y="2967335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Сау болыңыздар!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472"/>
            <a:ext cx="9589343" cy="76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96" y="638807"/>
            <a:ext cx="56705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2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99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0512" y="2603920"/>
            <a:ext cx="6459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Өткенді қайталау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79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8" t="26742"/>
          <a:stretch/>
        </p:blipFill>
        <p:spPr bwMode="auto">
          <a:xfrm>
            <a:off x="0" y="0"/>
            <a:ext cx="2771800" cy="68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501"/>
            <a:ext cx="3096344" cy="68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500"/>
            <a:ext cx="3563888" cy="881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3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574" y="843677"/>
            <a:ext cx="83968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satMod val="20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atMod val="20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atMod val="20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Топтық тапсырма:</a:t>
            </a:r>
          </a:p>
          <a:p>
            <a:pPr algn="ctr"/>
            <a:r>
              <a:rPr lang="kk-KZ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satMod val="20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atMod val="20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atMod val="20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«Кім жылдам»</a:t>
            </a:r>
          </a:p>
          <a:p>
            <a:pPr algn="ctr"/>
            <a:r>
              <a:rPr lang="kk-KZ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 flip="none" rotWithShape="1">
                  <a:gsLst>
                    <a:gs pos="0">
                      <a:schemeClr val="accent3">
                        <a:satMod val="20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atMod val="20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atMod val="20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дидактикалық ойыны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gradFill flip="none" rotWithShape="1">
                <a:gsLst>
                  <a:gs pos="0">
                    <a:schemeClr val="accent3">
                      <a:satMod val="200000"/>
                      <a:shade val="30000"/>
                      <a:satMod val="115000"/>
                    </a:schemeClr>
                  </a:gs>
                  <a:gs pos="50000">
                    <a:schemeClr val="accent3">
                      <a:satMod val="200000"/>
                      <a:shade val="67500"/>
                      <a:satMod val="115000"/>
                    </a:schemeClr>
                  </a:gs>
                  <a:gs pos="100000">
                    <a:schemeClr val="accent3">
                      <a:satMod val="20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5694" y="1682240"/>
            <a:ext cx="78422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Жұмбақ:</a:t>
            </a:r>
          </a:p>
          <a:p>
            <a:pPr algn="ctr"/>
            <a:r>
              <a:rPr lang="kk-K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Ұшады қанатсыз,</a:t>
            </a:r>
          </a:p>
          <a:p>
            <a:pPr algn="ctr"/>
            <a:r>
              <a:rPr lang="kk-K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Зырлайды қанатсыз.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0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1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</TotalTime>
  <Words>93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12mektep</dc:creator>
  <cp:lastModifiedBy>12mektep</cp:lastModifiedBy>
  <cp:revision>15</cp:revision>
  <dcterms:created xsi:type="dcterms:W3CDTF">2018-02-23T05:33:32Z</dcterms:created>
  <dcterms:modified xsi:type="dcterms:W3CDTF">2018-02-23T08:10:29Z</dcterms:modified>
</cp:coreProperties>
</file>