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C5D4-CFAD-6C46-A205-94C0B6E4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36DC6-E8FF-F444-A70C-591D85ABE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8E503-8F1B-9543-89D1-22BD6702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DA3FE-54CD-8546-B72E-6A476CF4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EE012-F8A7-A742-B985-7669E72E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4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F0563-76CB-3F42-B3D7-976313BC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7DCBB0-1074-5A46-BEC3-E73D1482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901AF-D0BE-A546-9EAB-CFF15864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A6943-0F9F-CC4A-A8D9-392C8A18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E4B6D-6115-4141-9C2A-7283E413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9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13757-B224-2644-9028-C56689B7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38115-5AD7-7842-9F45-50FC3089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481CD-CAB3-E745-808F-06FA5B93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53FE6-C01D-8542-9A26-679F16E9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F36FD-E0EF-484F-BE18-64A656B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7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0C9E2-0E0C-CD4B-B3D2-243FE266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44E94-E817-0A42-8B63-4C2DAADA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5BDAF-CB0D-6C47-A068-0C5052D0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CA983-5717-BC44-B0E7-718CC8C2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CBFDF-600A-AE41-B8A4-2D9F1D1D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2C703-27A9-564B-A641-FE7129DF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29DFD-344E-6B43-94E1-90DC6EFD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A8642-AA42-094B-8D9B-9A069C6D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B3787-3308-014B-9253-8D2A88F5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1FA02-0D14-7840-BA5C-EBA497F5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7B670-C8DA-BC42-8355-0014E3A4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42AEB-1B3D-034D-A01A-B31AB2380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2205-C673-E04E-A8E0-D623FAB49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55B0E-C499-BF40-A0C7-EC715DA4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215C5-80DE-7D45-8AA6-53B45B0E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30D3C-34C7-C244-8BC5-9673DBD5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BC852-4541-6842-8096-92B0CC3A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392E1-07CE-2A42-87A2-39885F5E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1CE14D-D29C-2144-8ADE-47413D48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936730-E24D-6C4D-B5A6-9B3B02A52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2C5E60-4B8C-A544-90FD-536B87026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C3788C-9F17-0E45-AE62-C387E22A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E7B97-A7B4-C944-8861-D0A0A372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D09586-3903-984C-8B74-023E4A2C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C9E6-7A7F-244A-9709-C11C2357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0AB5FD-1CE2-054C-92AE-C6EDA25B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FD0206-4088-4844-9189-EF71A052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EB8D0A-AFFB-4C49-882F-F4BCA675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7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092F2B-D116-594B-91C6-80654F68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7EC820-3F93-0B4D-A979-4B0AF06E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58A2E7-24FD-3C49-8F05-E6A21F55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57014-EE20-E44B-A66C-A8288710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D6BA7-062B-924A-BCB0-15EA5290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2A89FA-C822-BA4D-B3AE-2566D22BF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6114FE-1FB2-EF4D-9E1E-EC29570A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AA7F8-29EA-FB4B-B755-0140E14D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1B24D7-580F-9D40-8EEC-93AFDD19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2DB46-4828-9047-9CD3-329C25D9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3E1C8-E6FE-8F4C-BB6A-E98E7E3CC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9E8F95-8935-0E45-B30B-7E8565C51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B289A-616B-8D44-BE52-343F049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E66D4-BA2B-894D-98E3-986A273A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22C57-5E00-1D49-820C-C144FB78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4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D299D-DE1E-3C43-AA44-6A2DA3D9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B2231-6F0D-8843-843A-C42E6F00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902A5-0E96-F846-926F-04661C3C0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6039-C980-2C40-9070-ABEF8D3F412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733B9-2D6D-924D-83A8-A7D846261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2AC70-FD12-0F47-91ED-BD176A620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B697-3C72-E940-BE6E-82F60AB35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8F45D-038A-F549-8DEE-F668FA2AE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227" y="-1370444"/>
            <a:ext cx="9144000" cy="23876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Жеңіс күні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645BA5-AA85-4B4B-99AD-C7C1580F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81DBE04-CEFC-4D4E-9E49-7D067199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30" y="0"/>
            <a:ext cx="12345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D67BD1-228F-CC40-9172-461C4C821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CDBAB-FEB3-DF4E-AE3C-BBF7AEF7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615599-9896-8245-B519-ACC2DC86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1F319C-A78F-604C-BC32-1FD2814A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A4B1BE-A714-B844-92DD-B35F3F52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BA3ED3-79F1-C34C-BAC1-94F99270F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3889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62CD53F-4C45-584F-95DD-A0A2D49F0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89" y="0"/>
            <a:ext cx="3804224" cy="68579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77C7DAD-69F7-7C4D-A674-17F55B8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13" y="1"/>
            <a:ext cx="41938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451D111-3E5F-9E44-8F76-6FB3291C3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BE9EB6-D4B9-9F44-A842-645D6015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3F72FEA-5D37-8B43-982A-A781E819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2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5F69C88-448C-B84D-89C5-CFF7504C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6F8D8DF-D2D9-C94C-B458-90A329AA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96686E-BE2E-984A-B7D2-3E346591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1040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CFCF760-A587-F74C-B62E-60D3048D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401"/>
            <a:ext cx="12191999" cy="26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69BC06-757D-3944-B8A4-E884FFA9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A3A7FDB-54A4-DC45-8C79-B8672765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964287-44CE-8341-8BCE-48E9A801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21206A-28D4-DC4A-86BE-F38344F78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4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Жеңіс күні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Жеңіс күні </dc:title>
  <dc:creator>77470096047</dc:creator>
  <cp:lastModifiedBy>77470096047</cp:lastModifiedBy>
  <cp:revision>5</cp:revision>
  <dcterms:created xsi:type="dcterms:W3CDTF">2021-05-04T12:11:38Z</dcterms:created>
  <dcterms:modified xsi:type="dcterms:W3CDTF">2021-07-30T04:45:56Z</dcterms:modified>
</cp:coreProperties>
</file>