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6" r:id="rId4"/>
    <p:sldId id="258" r:id="rId5"/>
    <p:sldId id="259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0932" y="1556792"/>
            <a:ext cx="856895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kk-KZ" sz="54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Жыныстық өмір деген не және ерте жүктіліктің алдын алу</a:t>
            </a:r>
            <a:endParaRPr lang="ru-RU" sz="5400" b="1" cap="all" spc="0" dirty="0">
              <a:ln w="90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6090850"/>
            <a:ext cx="516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solidFill>
                  <a:srgbClr val="7030A0"/>
                </a:solidFill>
              </a:rPr>
              <a:t>Жасөспірім қыздарға арналған тренинг сабақ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-458331"/>
            <a:ext cx="2487613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0" y="-458331"/>
            <a:ext cx="244475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8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467544" y="476672"/>
            <a:ext cx="8424936" cy="316835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kk-KZ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Ерте жүктіліктің алдын алу</a:t>
            </a:r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75" name="Picture 3" descr="C:\Users\Beimbet\Desktop\neonati_prematu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645024"/>
            <a:ext cx="2520280" cy="2966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БІЛГЕНІҢНЕН </a:t>
            </a:r>
          </a:p>
          <a:p>
            <a:r>
              <a:rPr lang="ru-RU" sz="72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БІЛМЕЙТІНІҢ</a:t>
            </a:r>
          </a:p>
          <a:p>
            <a:r>
              <a:rPr lang="ru-RU" sz="72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КӨП ӘЛІ...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eimbet\Desktop\embarzo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17032"/>
            <a:ext cx="4752528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eimbet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077156" cy="4543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43608" y="5157192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Жастар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ерте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жүктілік белең алып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9552" y="108900"/>
            <a:ext cx="8208912" cy="189282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жүктілік 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неге 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әкеліп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соқтыруы мүмкін?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4824"/>
            <a:ext cx="6174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 баласы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физиологиялық тұрғыдан  ана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болуға әлі дайын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уақытындағы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жүктілік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ауыр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асқынуларға әкеліп соқтырады.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098" name="Picture 2" descr="C:\Users\Beimbet\Desktop\ertebosan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7361" y="3501008"/>
            <a:ext cx="4536639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13690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жүктілік деп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13-19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жаста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жүктілікті айтады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уақытта қыз балаларда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өтпелі жас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кезеңі басталып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гормондық қайта құрылу жүреді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Медицицнада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жасқа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болған жүктілік ерте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жүктілік деп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60648"/>
            <a:ext cx="6835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жүктілік деген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Жүктілік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ағза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күшейген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тәртіпте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істейді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жүрек-қан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тамыры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эндокриндік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органдарға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жүктеме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артылады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Бұның қиындығы жасөспірімнің гормондық қайта құрылуы жүктілік қайта құрылуға жүктелгені.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аналарда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көбінесе плацентарлық тапшылық,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анемия,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токсикоздар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 балалардың ағзасы осындай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жүктемелерге әзір емес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60648"/>
            <a:ext cx="6977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жүктілік немен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қауіпті?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987" y="1484784"/>
            <a:ext cx="8039021" cy="4464496"/>
            <a:chOff x="-65" y="2928"/>
            <a:chExt cx="5681" cy="864"/>
          </a:xfrm>
        </p:grpSpPr>
        <p:sp>
          <p:nvSpPr>
            <p:cNvPr id="22531" name="AutoShape 3"/>
            <p:cNvSpPr>
              <a:spLocks noChangeArrowheads="1"/>
            </p:cNvSpPr>
            <p:nvPr/>
          </p:nvSpPr>
          <p:spPr bwMode="auto">
            <a:xfrm>
              <a:off x="2112" y="2976"/>
              <a:ext cx="3504" cy="8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cmpd="dbl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>
                <a:cs typeface="Arial" charset="0"/>
              </a:endParaRPr>
            </a:p>
          </p:txBody>
        </p:sp>
        <p:sp>
          <p:nvSpPr>
            <p:cNvPr id="22532" name="WordArt 4"/>
            <p:cNvSpPr>
              <a:spLocks noChangeArrowheads="1" noChangeShapeType="1" noTextEdit="1"/>
            </p:cNvSpPr>
            <p:nvPr/>
          </p:nvSpPr>
          <p:spPr bwMode="auto">
            <a:xfrm>
              <a:off x="-65" y="2928"/>
              <a:ext cx="2442" cy="743"/>
            </a:xfrm>
            <a:prstGeom prst="rect">
              <a:avLst/>
            </a:prstGeom>
          </p:spPr>
          <p:txBody>
            <a:bodyPr wrap="none" fromWordArt="1">
              <a:prstTxWarp prst="textCurveDown">
                <a:avLst>
                  <a:gd name="adj" fmla="val 43477"/>
                </a:avLst>
              </a:prstTxWarp>
            </a:bodyPr>
            <a:lstStyle/>
            <a:p>
              <a:pPr algn="ctr"/>
              <a:r>
                <a:rPr lang="kk-KZ" sz="3600" b="1" kern="10" dirty="0" smtClean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0066FF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Ерте жүктіліктің қандай</a:t>
              </a:r>
            </a:p>
            <a:p>
              <a:pPr algn="ctr"/>
              <a:r>
                <a:rPr lang="kk-KZ" sz="3600" b="1" kern="10" dirty="0" smtClean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0066FF"/>
                  </a:soli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Times New Roman"/>
                  <a:cs typeface="Times New Roman"/>
                </a:rPr>
                <a:t> профилактикасы бар?</a:t>
              </a:r>
              <a:endPara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505200" y="9906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600" b="1" i="1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3568" y="404664"/>
            <a:ext cx="8301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жүктіліктен қалай сақтануға болады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1916832"/>
            <a:ext cx="46085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Проблемамен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күресудің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үздік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тәсілі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жат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әдеттен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сақтану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Жоспарланбаған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жүктіліктен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сақтанудың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ата-анамен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әңгімелесу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Жыныстық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кітаптар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Beimbet\Desktop\30ce91179b5352af7cdd380ace8a84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480496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5" name="Picture 3" descr="C:\Users\Beimbet\Desktop\sd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212976"/>
            <a:ext cx="4151784" cy="3113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 rot="19327869">
            <a:off x="4326237" y="1468942"/>
            <a:ext cx="49021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жағдайға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521897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оқиғаға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бермейміз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123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Beimbet</dc:creator>
  <cp:lastModifiedBy>Мухит</cp:lastModifiedBy>
  <cp:revision>10</cp:revision>
  <dcterms:created xsi:type="dcterms:W3CDTF">2016-01-22T09:52:22Z</dcterms:created>
  <dcterms:modified xsi:type="dcterms:W3CDTF">2019-01-16T08:58:21Z</dcterms:modified>
</cp:coreProperties>
</file>