
<file path=[Content_Types].xml><?xml version="1.0" encoding="utf-8"?>
<Types xmlns="http://schemas.openxmlformats.org/package/2006/content-types">
  <Default Extension="wmf" ContentType="image/x-wmf"/>
  <Default Extension="gif" ContentType="image/gif"/>
  <Default Extension="xml" ContentType="application/xml"/>
  <Default Extension="png" ContentType="image/png"/>
  <Default Extension="jpeg" ContentType="image/jpeg"/>
  <Default Extension="rels" ContentType="application/vnd.openxmlformats-package.relationships+xml"/>
  <Default Extension="emf" ContentType="image/x-emf"/>
  <Override PartName="/ppt/slideLayouts/slideLayout5.xml" ContentType="application/vnd.openxmlformats-officedocument.presentationml.slideLayout+xml"/>
  <Override PartName="/ppt/slideLayouts/slideLayout30.xml" ContentType="application/vnd.openxmlformats-officedocument.presentationml.slideLayout+xml"/>
  <Override PartName="/ppt/slides/slide9.xml" ContentType="application/vnd.openxmlformats-officedocument.presentationml.slide+xml"/>
  <Override PartName="/ppt/slideLayouts/slideLayout31.xml" ContentType="application/vnd.openxmlformats-officedocument.presentationml.slideLayout+xml"/>
  <Override PartName="/ppt/slideLayouts/slideLayout13.xml" ContentType="application/vnd.openxmlformats-officedocument.presentationml.slideLayout+xml"/>
  <Override PartName="/ppt/slides/slide13.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presentation.xml" ContentType="application/vnd.openxmlformats-officedocument.presentationml.presentation.main+xml"/>
  <Override PartName="/ppt/theme/theme3.xml" ContentType="application/vnd.openxmlformats-officedocument.theme+xml"/>
  <Override PartName="/ppt/slideLayouts/slideLayout11.xml" ContentType="application/vnd.openxmlformats-officedocument.presentationml.slideLayout+xml"/>
  <Override PartName="/ppt/slides/slide11.xml" ContentType="application/vnd.openxmlformats-officedocument.presentationml.slide+xml"/>
  <Override PartName="/ppt/slides/slide7.xml" ContentType="application/vnd.openxmlformats-officedocument.presentationml.slide+xml"/>
  <Override PartName="/docProps/core.xml" ContentType="application/vnd.openxmlformats-package.core-properties+xml"/>
  <Override PartName="/ppt/viewProps.xml" ContentType="application/vnd.openxmlformats-officedocument.presentationml.viewProps+xml"/>
  <Override PartName="/ppt/slideLayouts/slideLayout2.xml" ContentType="application/vnd.openxmlformats-officedocument.presentationml.slideLayout+xml"/>
  <Override PartName="/ppt/slideLayouts/slideLayout24.xml" ContentType="application/vnd.openxmlformats-officedocument.presentationml.slideLayout+xml"/>
  <Override PartName="/ppt/notesMasters/notesMaster1.xml" ContentType="application/vnd.openxmlformats-officedocument.presentationml.notesMaster+xml"/>
  <Override PartName="/ppt/slides/slide10.xml" ContentType="application/vnd.openxmlformats-officedocument.presentationml.slide+xml"/>
  <Override PartName="/ppt/slideLayouts/slideLayout10.xml" ContentType="application/vnd.openxmlformats-officedocument.presentationml.slideLayout+xml"/>
  <Override PartName="/ppt/theme/theme4.xml" ContentType="application/vnd.openxmlformats-officedocument.theme+xml"/>
  <Override PartName="/ppt/slides/slide6.xml" ContentType="application/vnd.openxmlformats-officedocument.presentationml.slide+xml"/>
  <Override PartName="/ppt/slideLayouts/slideLayout19.xml" ContentType="application/vnd.openxmlformats-officedocument.presentationml.slideLayout+xml"/>
  <Override PartName="/ppt/slides/slide19.xml" ContentType="application/vnd.openxmlformats-officedocument.presentationml.slide+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s/slide4.xml" ContentType="application/vnd.openxmlformats-officedocument.presentationml.slide+xml"/>
  <Override PartName="/ppt/slideLayouts/slideLayout27.xml" ContentType="application/vnd.openxmlformats-officedocument.presentationml.slideLayout+xml"/>
  <Override PartName="/ppt/theme/theme1.xml" ContentType="application/vnd.openxmlformats-officedocument.theme+xml"/>
  <Override PartName="/ppt/slides/slide18.xml" ContentType="application/vnd.openxmlformats-officedocument.presentationml.slide+xml"/>
  <Override PartName="/ppt/slideLayouts/slideLayout18.xml" ContentType="application/vnd.openxmlformats-officedocument.presentationml.slideLayout+xml"/>
  <Override PartName="/ppt/slideLayouts/slideLayout26.xml" ContentType="application/vnd.openxmlformats-officedocument.presentationml.slideLayout+xml"/>
  <Override PartName="/ppt/slides/slide5.xml" ContentType="application/vnd.openxmlformats-officedocument.presentationml.slide+xml"/>
  <Override PartName="/ppt/slideMasters/slideMaster3.xml" ContentType="application/vnd.openxmlformats-officedocument.presentationml.slideMaster+xml"/>
  <Override PartName="/ppt/theme/theme2.xml" ContentType="application/vnd.openxmlformats-officedocument.theme+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s/slide17.xml" ContentType="application/vnd.openxmlformats-officedocument.presentationml.slide+xml"/>
  <Override PartName="/ppt/slideLayouts/slideLayout25.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docProps/app.xml" ContentType="application/vnd.openxmlformats-officedocument.extended-properties+xml"/>
  <Override PartName="/ppt/slides/slide16.xml" ContentType="application/vnd.openxmlformats-officedocument.presentationml.slide+xml"/>
  <Override PartName="/ppt/slideLayouts/slideLayout16.xml" ContentType="application/vnd.openxmlformats-officedocument.presentationml.slideLayout+xml"/>
  <Override PartName="/ppt/slideLayouts/slideLayout29.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s/slide20.xml" ContentType="application/vnd.openxmlformats-officedocument.presentationml.slide+xml"/>
  <Override PartName="/ppt/slideLayouts/slideLayout33.xml" ContentType="application/vnd.openxmlformats-officedocument.presentationml.slideLayout+xml"/>
  <Override PartName="/ppt/slides/slide1.xml" ContentType="application/vnd.openxmlformats-officedocument.presentationml.slide+xml"/>
  <Override PartName="/ppt/slideLayouts/slideLayout28.xml" ContentType="application/vnd.openxmlformats-officedocument.presentationml.slideLayout+xml"/>
  <Override PartName="/ppt/slides/slide3.xml" ContentType="application/vnd.openxmlformats-officedocument.presentationml.slide+xml"/>
  <Override PartName="/ppt/slideLayouts/slideLayout15.xml" ContentType="application/vnd.openxmlformats-officedocument.presentationml.slideLayout+xml"/>
  <Override PartName="/ppt/slides/slide15.xml" ContentType="application/vnd.openxmlformats-officedocument.presentationml.slide+xml"/>
  <Override PartName="/ppt/presProps.xml" ContentType="application/vnd.openxmlformats-officedocument.presentationml.presProps+xml"/>
  <Override PartName="/ppt/slides/slide14.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s/slide2.xml" ContentType="application/vnd.openxmlformats-officedocument.presentationml.slide+xml"/>
  <Override PartName="/ppt/slideLayouts/slideLayout7.xml" ContentType="application/vnd.openxmlformats-officedocument.presentationml.slideLayout+xml"/>
  <Override PartName="/ppt/slideMasters/slideMaster2.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 id="214748365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ru-RU"/>
    </a:defPPr>
    <a:lvl1pPr rtl="0" algn="l" fontAlgn="base" marL="0" indent="0">
      <a:lnSpc>
        <a:spcPct val="100000"/>
      </a:lnSpc>
      <a:spcBef>
        <a:spcPct val="0"/>
      </a:spcBef>
      <a:defRPr lang="ru-RU" altLang="en-US" smtClean="0" b="0" i="0" strike="noStrike" u="none" sz="1800" kern="1200">
        <a:solidFill>
          <a:schemeClr val="tx1"/>
        </a:solidFill>
        <a:latin typeface="Arial"/>
        <a:ea typeface="+mn-ea"/>
        <a:cs typeface="Arial"/>
      </a:defRPr>
    </a:lvl1pPr>
    <a:lvl2pPr lvl="1" rtl="0" algn="l" fontAlgn="base" marL="457200" indent="0">
      <a:lnSpc>
        <a:spcPct val="100000"/>
      </a:lnSpc>
      <a:spcBef>
        <a:spcPct val="0"/>
      </a:spcBef>
      <a:defRPr lang="ru-RU" altLang="en-US" smtClean="0" b="0" i="0" strike="noStrike" u="none" sz="1800" kern="1200">
        <a:solidFill>
          <a:schemeClr val="tx1"/>
        </a:solidFill>
        <a:latin typeface="Arial"/>
        <a:ea typeface="+mn-ea"/>
        <a:cs typeface="Arial"/>
      </a:defRPr>
    </a:lvl2pPr>
    <a:lvl3pPr lvl="2" rtl="0" algn="l" fontAlgn="base" marL="914400" indent="0">
      <a:lnSpc>
        <a:spcPct val="100000"/>
      </a:lnSpc>
      <a:spcBef>
        <a:spcPct val="0"/>
      </a:spcBef>
      <a:defRPr lang="ru-RU" altLang="en-US" smtClean="0" b="0" i="0" strike="noStrike" u="none" sz="1800" kern="1200">
        <a:solidFill>
          <a:schemeClr val="tx1"/>
        </a:solidFill>
        <a:latin typeface="Arial"/>
        <a:ea typeface="+mn-ea"/>
        <a:cs typeface="Arial"/>
      </a:defRPr>
    </a:lvl3pPr>
    <a:lvl4pPr lvl="3" rtl="0" algn="l" fontAlgn="base" marL="1371600" indent="0">
      <a:lnSpc>
        <a:spcPct val="100000"/>
      </a:lnSpc>
      <a:spcBef>
        <a:spcPct val="0"/>
      </a:spcBef>
      <a:defRPr lang="ru-RU" altLang="en-US" smtClean="0" b="0" i="0" strike="noStrike" u="none" sz="1800" kern="1200">
        <a:solidFill>
          <a:schemeClr val="tx1"/>
        </a:solidFill>
        <a:latin typeface="Arial"/>
        <a:ea typeface="+mn-ea"/>
        <a:cs typeface="Arial"/>
      </a:defRPr>
    </a:lvl4pPr>
    <a:lvl5pPr lvl="4" rtl="0" algn="l" fontAlgn="base" marL="1828800" indent="0">
      <a:lnSpc>
        <a:spcPct val="100000"/>
      </a:lnSpc>
      <a:spcBef>
        <a:spcPct val="0"/>
      </a:spcBef>
      <a:defRPr lang="ru-RU" altLang="en-US" smtClean="0" b="0" i="0" strike="noStrike" u="none" sz="1800" kern="1200">
        <a:solidFill>
          <a:schemeClr val="tx1"/>
        </a:solidFill>
        <a:latin typeface="Arial"/>
        <a:ea typeface="+mn-ea"/>
        <a:cs typeface="Arial"/>
      </a:defRPr>
    </a:lvl5pPr>
    <a:lvl6pPr lvl="5" rtl="0" algn="l" eaLnBrk="1" latinLnBrk="1" hangingPunct="1" marL="2286000" indent="0" defTabSz="914400">
      <a:lnSpc>
        <a:spcPct val="100000"/>
      </a:lnSpc>
      <a:defRPr lang="ru-RU" altLang="en-US" smtClean="0" b="0" i="0" strike="noStrike" u="none" sz="1800" kern="1200">
        <a:solidFill>
          <a:schemeClr val="tx1"/>
        </a:solidFill>
        <a:latin typeface="Arial"/>
        <a:ea typeface="+mn-ea"/>
        <a:cs typeface="Arial"/>
      </a:defRPr>
    </a:lvl6pPr>
    <a:lvl7pPr lvl="6" rtl="0" algn="l" eaLnBrk="1" latinLnBrk="1" hangingPunct="1" marL="2743200" indent="0" defTabSz="914400">
      <a:lnSpc>
        <a:spcPct val="100000"/>
      </a:lnSpc>
      <a:defRPr lang="ru-RU" altLang="en-US" smtClean="0" b="0" i="0" strike="noStrike" u="none" sz="1800" kern="1200">
        <a:solidFill>
          <a:schemeClr val="tx1"/>
        </a:solidFill>
        <a:latin typeface="Arial"/>
        <a:ea typeface="+mn-ea"/>
        <a:cs typeface="Arial"/>
      </a:defRPr>
    </a:lvl7pPr>
    <a:lvl8pPr lvl="7" rtl="0" algn="l" eaLnBrk="1" latinLnBrk="1" hangingPunct="1" marL="3200400" indent="0" defTabSz="914400">
      <a:lnSpc>
        <a:spcPct val="100000"/>
      </a:lnSpc>
      <a:defRPr lang="ru-RU" altLang="en-US" smtClean="0" b="0" i="0" strike="noStrike" u="none" sz="1800" kern="1200">
        <a:solidFill>
          <a:schemeClr val="tx1"/>
        </a:solidFill>
        <a:latin typeface="Arial"/>
        <a:ea typeface="+mn-ea"/>
        <a:cs typeface="Arial"/>
      </a:defRPr>
    </a:lvl8pPr>
    <a:lvl9pPr lvl="8" rtl="0" algn="l" eaLnBrk="1" latinLnBrk="1" hangingPunct="1" marL="3657600" indent="0" defTabSz="914400">
      <a:lnSpc>
        <a:spcPct val="100000"/>
      </a:lnSpc>
      <a:defRPr lang="ru-RU" altLang="en-US" smtClean="0" b="0" i="0" strike="noStrike" u="none" sz="1800" kern="1200">
        <a:solidFill>
          <a:schemeClr val="tx1"/>
        </a:solidFill>
        <a:latin typeface="Arial"/>
        <a:ea typeface="+mn-ea"/>
        <a:cs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FFCC"/>
    <a:srgbClr val="FF6600"/>
    <a:srgbClr val="CCECFF"/>
    <a:srgbClr val="33CCFF"/>
    <a:srgbClr val="3399FF"/>
    <a:srgbClr val="996633"/>
    <a:srgbClr val="0000CC"/>
    <a:srgbClr val="99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varScale="1">
        <p:scale>
          <a:sx n="70" d="100"/>
          <a:sy n="70" d="100"/>
        </p:scale>
        <p:origin x="-17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7.xml" TargetMode="Internal" /><Relationship Id="rId22" Type="http://schemas.openxmlformats.org/officeDocument/2006/relationships/slide" Target="slides/slide19.xml" TargetMode="Internal" /><Relationship Id="rId21" Type="http://schemas.openxmlformats.org/officeDocument/2006/relationships/slide" Target="slides/slide18.xml" TargetMode="Internal" /><Relationship Id="rId24" Type="http://schemas.openxmlformats.org/officeDocument/2006/relationships/slide" Target="slides/slide21.xml" TargetMode="Internal" /><Relationship Id="rId23" Type="http://schemas.openxmlformats.org/officeDocument/2006/relationships/slide" Target="slides/slide20.xml" TargetMode="Internal" /><Relationship Id="rId1" Type="http://schemas.openxmlformats.org/officeDocument/2006/relationships/slideMaster" Target="slideMasters/slideMaster1.xml" TargetMode="Internal" /><Relationship Id="rId2" Type="http://schemas.openxmlformats.org/officeDocument/2006/relationships/slideMaster" Target="slideMasters/slideMaster2.xml" TargetMode="Internal" /><Relationship Id="rId3" Type="http://schemas.openxmlformats.org/officeDocument/2006/relationships/slideMaster" Target="slideMasters/slideMaster3.xml" TargetMode="Internal" /><Relationship Id="rId4" Type="http://schemas.openxmlformats.org/officeDocument/2006/relationships/slide" Target="slides/slide1.xml" TargetMode="Internal" /><Relationship Id="rId9" Type="http://schemas.openxmlformats.org/officeDocument/2006/relationships/slide" Target="slides/slide6.xml" TargetMode="Internal" /><Relationship Id="rId26" Type="http://schemas.openxmlformats.org/officeDocument/2006/relationships/viewProps" Target="viewProps.xml" TargetMode="Internal" /><Relationship Id="rId25" Type="http://schemas.openxmlformats.org/officeDocument/2006/relationships/presProps" Target="presProps.xml" TargetMode="Internal" /><Relationship Id="rId28" Type="http://schemas.openxmlformats.org/officeDocument/2006/relationships/tableStyles" Target="tableStyles.xml" TargetMode="Internal" /><Relationship Id="rId27" Type="http://schemas.openxmlformats.org/officeDocument/2006/relationships/theme" Target="theme/theme1.xml" TargetMode="Internal" /><Relationship Id="rId5" Type="http://schemas.openxmlformats.org/officeDocument/2006/relationships/slide" Target="slides/slide2.xml" TargetMode="Internal" /><Relationship Id="rId6" Type="http://schemas.openxmlformats.org/officeDocument/2006/relationships/slide" Target="slides/slide3.xml" TargetMode="Internal" /><Relationship Id="rId7" Type="http://schemas.openxmlformats.org/officeDocument/2006/relationships/slide" Target="slides/slide4.xml" TargetMode="Internal" /><Relationship Id="rId8" Type="http://schemas.openxmlformats.org/officeDocument/2006/relationships/slide" Target="slides/slide5.xml" TargetMode="Internal" /><Relationship Id="rId11" Type="http://schemas.openxmlformats.org/officeDocument/2006/relationships/slide" Target="slides/slide8.xml" TargetMode="Internal" /><Relationship Id="rId10" Type="http://schemas.openxmlformats.org/officeDocument/2006/relationships/slide" Target="slides/slide7.xml" TargetMode="Internal" /><Relationship Id="rId13" Type="http://schemas.openxmlformats.org/officeDocument/2006/relationships/slide" Target="slides/slide10.xml" TargetMode="Internal" /><Relationship Id="rId12" Type="http://schemas.openxmlformats.org/officeDocument/2006/relationships/slide" Target="slides/slide9.xml" TargetMode="Internal" /><Relationship Id="rId15" Type="http://schemas.openxmlformats.org/officeDocument/2006/relationships/slide" Target="slides/slide12.xml" TargetMode="Internal" /><Relationship Id="rId14" Type="http://schemas.openxmlformats.org/officeDocument/2006/relationships/slide" Target="slides/slide11.xml" TargetMode="Internal" /><Relationship Id="rId17" Type="http://schemas.openxmlformats.org/officeDocument/2006/relationships/slide" Target="slides/slide14.xml" TargetMode="Internal" /><Relationship Id="rId16" Type="http://schemas.openxmlformats.org/officeDocument/2006/relationships/slide" Target="slides/slide13.xml" TargetMode="Internal" /><Relationship Id="rId19" Type="http://schemas.openxmlformats.org/officeDocument/2006/relationships/slide" Target="slides/slide16.xml" TargetMode="Internal" /><Relationship Id="rId18" Type="http://schemas.openxmlformats.org/officeDocument/2006/relationships/slide" Target="slides/slide15.xml" TargetMode="Interna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2F022E74-7323-44E7-848E-C66685CA8800}" type="datetimeFigureOut">
              <a:rPr lang="ru-RU"/>
              <a:pPr/>
              <a:t>01.10.2016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D067464F-A8AC-4BF8-9C4F-EB892754815A}"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charset="0"/>
        <a:ea typeface="Arial" charset="0"/>
        <a:cs typeface="Arial" pitchFamily="34" charset="0"/>
      </a:defRPr>
    </a:lvl1pPr>
    <a:lvl2pPr marL="457200" algn="l" rtl="0" fontAlgn="base">
      <a:spcBef>
        <a:spcPct val="30000"/>
      </a:spcBef>
      <a:spcAft>
        <a:spcPct val="0"/>
      </a:spcAft>
      <a:defRPr kumimoji="1" sz="1200" kern="1200">
        <a:solidFill>
          <a:schemeClr val="tx1"/>
        </a:solidFill>
        <a:latin typeface="Calibri" charset="0"/>
        <a:ea typeface="Arial" charset="0"/>
        <a:cs typeface="Arial" pitchFamily="34" charset="0"/>
      </a:defRPr>
    </a:lvl2pPr>
    <a:lvl3pPr marL="914400" algn="l" rtl="0" fontAlgn="base">
      <a:spcBef>
        <a:spcPct val="30000"/>
      </a:spcBef>
      <a:spcAft>
        <a:spcPct val="0"/>
      </a:spcAft>
      <a:defRPr kumimoji="1" sz="1200" kern="1200">
        <a:solidFill>
          <a:schemeClr val="tx1"/>
        </a:solidFill>
        <a:latin typeface="Calibri" charset="0"/>
        <a:ea typeface="Arial" charset="0"/>
        <a:cs typeface="Arial" pitchFamily="34" charset="0"/>
      </a:defRPr>
    </a:lvl3pPr>
    <a:lvl4pPr marL="1371600" algn="l" rtl="0" fontAlgn="base">
      <a:spcBef>
        <a:spcPct val="30000"/>
      </a:spcBef>
      <a:spcAft>
        <a:spcPct val="0"/>
      </a:spcAft>
      <a:defRPr kumimoji="1" sz="1200" kern="1200">
        <a:solidFill>
          <a:schemeClr val="tx1"/>
        </a:solidFill>
        <a:latin typeface="Calibri" charset="0"/>
        <a:ea typeface="Arial" charset="0"/>
        <a:cs typeface="Arial" pitchFamily="34" charset="0"/>
      </a:defRPr>
    </a:lvl4pPr>
    <a:lvl5pPr marL="1828800" algn="l" rtl="0" fontAlgn="base">
      <a:spcBef>
        <a:spcPct val="30000"/>
      </a:spcBef>
      <a:spcAft>
        <a:spcPct val="0"/>
      </a:spcAft>
      <a:defRPr kumimoji="1" sz="1200" kern="1200">
        <a:solidFill>
          <a:schemeClr val="tx1"/>
        </a:solidFill>
        <a:latin typeface="Calibri" charset="0"/>
        <a:ea typeface="Arial" charset="0"/>
        <a:cs typeface="Arial"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9"/>
          <p:cNvSpPr>
            <a:spLocks noGrp="1"/>
          </p:cNvSpPr>
          <p:nvPr>
            <p:ph type="dt" sz="half" idx="10"/>
          </p:nvPr>
        </p:nvSpPr>
        <p:spPr/>
        <p:txBody>
          <a:bodyPr/>
          <a:lstStyle>
            <a:lvl1pPr>
              <a:defRPr/>
            </a:lvl1pPr>
          </a:lstStyle>
          <a:p>
            <a:fld id="{0EA9AC80-B821-4FE0-93B4-174029B59FA7}" type="datetimeFigureOut">
              <a:rPr lang="ru-RU"/>
              <a:pPr/>
              <a:t>01.10.2016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57310185-CA43-4637-9FE3-4DB1D667AB73}" type="slidenum">
              <a:rPr lang="ru-RU"/>
              <a:pPr/>
              <a:t>‹#›</a:t>
            </a:fld>
            <a:endParaRPr lang="ru-RU"/>
          </a:p>
        </p:txBody>
      </p:sp>
    </p:spTree>
  </p:cSld>
  <p:clrMapOvr>
    <a:masterClrMapping/>
  </p:clrMapOvr>
  <p:transition spd="slow">
    <p:wheel spokes="2"/>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9"/>
          <p:cNvSpPr>
            <a:spLocks noGrp="1"/>
          </p:cNvSpPr>
          <p:nvPr>
            <p:ph type="dt" sz="half" idx="10"/>
          </p:nvPr>
        </p:nvSpPr>
        <p:spPr/>
        <p:txBody>
          <a:bodyPr/>
          <a:lstStyle>
            <a:lvl1pPr>
              <a:defRPr/>
            </a:lvl1pPr>
          </a:lstStyle>
          <a:p>
            <a:fld id="{BDA642C4-880D-4145-BB8D-EE8390247A40}" type="datetimeFigureOut">
              <a:rPr lang="ru-RU"/>
              <a:pPr/>
              <a:t>01.10.2016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A63FA5E5-2E87-4AFB-BF8D-025E8A9B6DA7}" type="slidenum">
              <a:rPr lang="ru-RU"/>
              <a:pPr/>
              <a:t>‹#›</a:t>
            </a:fld>
            <a:endParaRPr lang="ru-RU"/>
          </a:p>
        </p:txBody>
      </p:sp>
    </p:spTree>
  </p:cSld>
  <p:clrMapOvr>
    <a:masterClrMapping/>
  </p:clrMapOvr>
  <p:transition spd="slow">
    <p:wheel spokes="2"/>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704850"/>
            <a:ext cx="2057400" cy="56197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704850"/>
            <a:ext cx="6019800" cy="56197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9"/>
          <p:cNvSpPr>
            <a:spLocks noGrp="1"/>
          </p:cNvSpPr>
          <p:nvPr>
            <p:ph type="dt" sz="half" idx="10"/>
          </p:nvPr>
        </p:nvSpPr>
        <p:spPr/>
        <p:txBody>
          <a:bodyPr/>
          <a:lstStyle>
            <a:lvl1pPr>
              <a:defRPr/>
            </a:lvl1pPr>
          </a:lstStyle>
          <a:p>
            <a:fld id="{E514FF48-3C79-4829-A9B9-DC3EC1B53888}" type="datetimeFigureOut">
              <a:rPr lang="ru-RU"/>
              <a:pPr/>
              <a:t>01.10.2016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6A93F468-AC26-4060-8E96-597F61399A56}" type="slidenum">
              <a:rPr lang="ru-RU"/>
              <a:pPr/>
              <a:t>‹#›</a:t>
            </a:fld>
            <a:endParaRPr lang="ru-RU"/>
          </a:p>
        </p:txBody>
      </p:sp>
    </p:spTree>
  </p:cSld>
  <p:clrMapOvr>
    <a:masterClrMapping/>
  </p:clrMapOvr>
  <p:transition spd="slow">
    <p:wheel spokes="2"/>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ru-RU">
                  <a:latin typeface="Arial" charset="0"/>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ru-RU">
                  <a:latin typeface="Arial" charset="0"/>
                  <a:cs typeface="+mn-cs"/>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ru-RU">
                  <a:latin typeface="Arial" charset="0"/>
                  <a:cs typeface="+mn-cs"/>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ru-RU">
                  <a:latin typeface="Arial" charset="0"/>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ru-RU">
                <a:latin typeface="Arial" charset="0"/>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xmlns="" w="9525">
                  <a:solidFill>
                    <a:schemeClr val="bg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ru-RU">
                <a:latin typeface="Arial" charset="0"/>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ru-RU">
                <a:latin typeface="Arial" charset="0"/>
                <a:cs typeface="+mn-cs"/>
              </a:endParaRPr>
            </a:p>
          </p:txBody>
        </p:sp>
      </p:grpSp>
      <p:sp>
        <p:nvSpPr>
          <p:cNvPr id="41996" name="Rectangle 12"/>
          <p:cNvSpPr>
            <a:spLocks noGrp="1" noChangeArrowheads="1"/>
          </p:cNvSpPr>
          <p:nvPr>
            <p:ph type="ctrTitle"/>
          </p:nvPr>
        </p:nvSpPr>
        <p:spPr>
          <a:xfrm>
            <a:off x="990600" y="1676400"/>
            <a:ext cx="7772400" cy="1462088"/>
          </a:xfrm>
        </p:spPr>
        <p:txBody>
          <a:bodyPr/>
          <a:lstStyle>
            <a:lvl1pPr>
              <a:defRPr/>
            </a:lvl1pPr>
          </a:lstStyle>
          <a:p>
            <a:pPr lvl="0"/>
            <a:r>
              <a:rPr lang="ru-RU" noProof="0" smtClean="0"/>
              <a:t>Образец заголовка</a:t>
            </a:r>
          </a:p>
        </p:txBody>
      </p:sp>
      <p:sp>
        <p:nvSpPr>
          <p:cNvPr id="41997" name="Rectangle 13"/>
          <p:cNvSpPr>
            <a:spLocks noGrp="1" noChangeArrowheads="1"/>
          </p:cNvSpPr>
          <p:nvPr>
            <p:ph type="subTitle" idx="1"/>
          </p:nvPr>
        </p:nvSpPr>
        <p:spPr>
          <a:xfrm>
            <a:off x="1371600" y="3886200"/>
            <a:ext cx="6400800" cy="1752600"/>
          </a:xfrm>
        </p:spPr>
        <p:txBody>
          <a:bodyPr/>
          <a:lstStyle>
            <a:lvl1pPr marL="0" indent="0" algn="ctr">
              <a:buFont typeface="Wingdings" charset="0"/>
              <a:buNone/>
              <a:defRPr/>
            </a:lvl1pPr>
          </a:lstStyle>
          <a:p>
            <a:pPr lvl="0"/>
            <a:r>
              <a:rPr lang="ru-RU" noProof="0" smtClean="0"/>
              <a:t>Образец подзаголовка</a:t>
            </a:r>
          </a:p>
        </p:txBody>
      </p:sp>
      <p:sp>
        <p:nvSpPr>
          <p:cNvPr id="14" name="Rectangle 14"/>
          <p:cNvSpPr>
            <a:spLocks noGrp="1" noChangeArrowheads="1"/>
          </p:cNvSpPr>
          <p:nvPr>
            <p:ph type="dt" sz="half" idx="10"/>
          </p:nvPr>
        </p:nvSpPr>
        <p:spPr>
          <a:xfrm>
            <a:off x="990600" y="6248400"/>
            <a:ext cx="19050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solidFill>
                  <a:schemeClr val="bg2"/>
                </a:solidFill>
              </a:defRPr>
            </a:lvl1pPr>
          </a:lstStyle>
          <a:p>
            <a:fld id="{D46A1BD6-E4B1-454D-A67E-6163FB71C1DA}" type="datetimeFigureOut">
              <a:rPr lang="ru-RU"/>
              <a:pPr/>
              <a:t>01.10.2016</a:t>
            </a:fld>
            <a:endParaRPr lang="ru-RU"/>
          </a:p>
        </p:txBody>
      </p:sp>
      <p:sp>
        <p:nvSpPr>
          <p:cNvPr id="15" name="Rectangle 15"/>
          <p:cNvSpPr>
            <a:spLocks noGrp="1" noChangeArrowheads="1"/>
          </p:cNvSpPr>
          <p:nvPr>
            <p:ph type="ftr" sz="quarter" idx="11"/>
          </p:nvPr>
        </p:nvSpPr>
        <p:spPr>
          <a:xfrm>
            <a:off x="3429000" y="6248400"/>
            <a:ext cx="2895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mtClean="0">
                <a:solidFill>
                  <a:schemeClr val="bg2"/>
                </a:solidFill>
              </a:defRPr>
            </a:lvl1pPr>
          </a:lstStyle>
          <a:p>
            <a:pPr>
              <a:defRPr/>
            </a:pPr>
            <a:endParaRPr lang="ru-RU"/>
          </a:p>
        </p:txBody>
      </p:sp>
      <p:sp>
        <p:nvSpPr>
          <p:cNvPr id="16" name="Rectangle 16"/>
          <p:cNvSpPr>
            <a:spLocks noGrp="1" noChangeArrowheads="1"/>
          </p:cNvSpPr>
          <p:nvPr>
            <p:ph type="sldNum" sz="quarter" idx="12"/>
          </p:nvPr>
        </p:nvSpPr>
        <p:spPr>
          <a:xfrm>
            <a:off x="6858000" y="6248400"/>
            <a:ext cx="19050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solidFill>
                  <a:schemeClr val="bg2"/>
                </a:solidFill>
              </a:defRPr>
            </a:lvl1pPr>
          </a:lstStyle>
          <a:p>
            <a:fld id="{CC138836-B815-462D-8183-45BB7BE60A05}" type="slidenum">
              <a:rPr lang="ru-RU"/>
              <a:pPr/>
              <a:t>‹#›</a:t>
            </a:fld>
            <a:endParaRPr lang="ru-RU"/>
          </a:p>
        </p:txBody>
      </p:sp>
    </p:spTree>
  </p:cSld>
  <p:clrMapOvr>
    <a:masterClrMapping/>
  </p:clrMapOvr>
  <p:transition spd="slow">
    <p:wheel spokes="2"/>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fld id="{91B72094-9EB2-476A-9BAA-627318976DC1}" type="datetimeFigureOut">
              <a:rPr lang="ru-RU"/>
              <a:pPr/>
              <a:t>01.10.2016</a:t>
            </a:fld>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985FAB25-9B8B-4178-AFBC-76F7B8953897}" type="slidenum">
              <a:rPr lang="ru-RU"/>
              <a:pPr/>
              <a:t>‹#›</a:t>
            </a:fld>
            <a:endParaRPr lang="ru-RU"/>
          </a:p>
        </p:txBody>
      </p:sp>
    </p:spTree>
  </p:cSld>
  <p:clrMapOvr>
    <a:masterClrMapping/>
  </p:clrMapOvr>
  <p:transition spd="slow">
    <p:wheel spokes="2"/>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fld id="{EDAADBBA-235F-4CA9-8165-D8D9E6CCEA7A}" type="datetimeFigureOut">
              <a:rPr lang="ru-RU"/>
              <a:pPr/>
              <a:t>01.10.2016</a:t>
            </a:fld>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371389E4-0E03-4EB1-9515-B039480E566D}" type="slidenum">
              <a:rPr lang="ru-RU"/>
              <a:pPr/>
              <a:t>‹#›</a:t>
            </a:fld>
            <a:endParaRPr lang="ru-RU"/>
          </a:p>
        </p:txBody>
      </p:sp>
    </p:spTree>
  </p:cSld>
  <p:clrMapOvr>
    <a:masterClrMapping/>
  </p:clrMapOvr>
  <p:transition spd="slow">
    <p:wheel spokes="2"/>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fld id="{C42F1197-600D-4245-8317-7E4B1D6F48F5}" type="datetimeFigureOut">
              <a:rPr lang="ru-RU"/>
              <a:pPr/>
              <a:t>01.10.2016</a:t>
            </a:fld>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9E2D9976-7186-4861-833F-F5D529846E05}" type="slidenum">
              <a:rPr lang="ru-RU"/>
              <a:pPr/>
              <a:t>‹#›</a:t>
            </a:fld>
            <a:endParaRPr lang="ru-RU"/>
          </a:p>
        </p:txBody>
      </p:sp>
    </p:spTree>
  </p:cSld>
  <p:clrMapOvr>
    <a:masterClrMapping/>
  </p:clrMapOvr>
  <p:transition spd="slow">
    <p:wheel spokes="2"/>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fld id="{0D7E203B-0F71-4AB6-BA70-C3031EAC150E}" type="datetimeFigureOut">
              <a:rPr lang="ru-RU"/>
              <a:pPr/>
              <a:t>01.10.2016</a:t>
            </a:fld>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fld id="{B8CD31B0-1EB9-4DDA-B568-A5E47C06DC23}" type="slidenum">
              <a:rPr lang="ru-RU"/>
              <a:pPr/>
              <a:t>‹#›</a:t>
            </a:fld>
            <a:endParaRPr lang="ru-RU"/>
          </a:p>
        </p:txBody>
      </p:sp>
    </p:spTree>
  </p:cSld>
  <p:clrMapOvr>
    <a:masterClrMapping/>
  </p:clrMapOvr>
  <p:transition spd="slow">
    <p:wheel spokes="2"/>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fld id="{8094112C-ADDA-452A-AEA2-266C0CDE60A6}" type="datetimeFigureOut">
              <a:rPr lang="ru-RU"/>
              <a:pPr/>
              <a:t>01.10.2016</a:t>
            </a:fld>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fld id="{B81FCB60-CB3E-4EF6-99E1-4D3F8D79392E}" type="slidenum">
              <a:rPr lang="ru-RU"/>
              <a:pPr/>
              <a:t>‹#›</a:t>
            </a:fld>
            <a:endParaRPr lang="ru-RU"/>
          </a:p>
        </p:txBody>
      </p:sp>
    </p:spTree>
  </p:cSld>
  <p:clrMapOvr>
    <a:masterClrMapping/>
  </p:clrMapOvr>
  <p:transition spd="slow">
    <p:wheel spokes="2"/>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E36DAC08-346F-43A4-B53C-1B7E9C113019}" type="datetimeFigureOut">
              <a:rPr lang="ru-RU"/>
              <a:pPr/>
              <a:t>01.10.2016</a:t>
            </a:fld>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fld id="{C96EA9B3-2025-4373-93BA-9E479D221FDF}" type="slidenum">
              <a:rPr lang="ru-RU"/>
              <a:pPr/>
              <a:t>‹#›</a:t>
            </a:fld>
            <a:endParaRPr lang="ru-RU"/>
          </a:p>
        </p:txBody>
      </p:sp>
    </p:spTree>
  </p:cSld>
  <p:clrMapOvr>
    <a:masterClrMapping/>
  </p:clrMapOvr>
  <p:transition spd="slow">
    <p:wheel spokes="2"/>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fld id="{69E17AB7-EBF9-445C-B7A6-3D80B0262E30}" type="datetimeFigureOut">
              <a:rPr lang="ru-RU"/>
              <a:pPr/>
              <a:t>01.10.2016</a:t>
            </a:fld>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E099F1DF-AB23-44C4-907A-15F8C3234257}" type="slidenum">
              <a:rPr lang="ru-RU"/>
              <a:pPr/>
              <a:t>‹#›</a:t>
            </a:fld>
            <a:endParaRPr lang="ru-RU"/>
          </a:p>
        </p:txBody>
      </p:sp>
    </p:spTree>
  </p:cSld>
  <p:clrMapOvr>
    <a:masterClrMapping/>
  </p:clrMapOvr>
  <p:transition spd="slow">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9"/>
          <p:cNvSpPr>
            <a:spLocks noGrp="1"/>
          </p:cNvSpPr>
          <p:nvPr>
            <p:ph type="dt" sz="half" idx="10"/>
          </p:nvPr>
        </p:nvSpPr>
        <p:spPr/>
        <p:txBody>
          <a:bodyPr/>
          <a:lstStyle>
            <a:lvl1pPr>
              <a:defRPr/>
            </a:lvl1pPr>
          </a:lstStyle>
          <a:p>
            <a:fld id="{55682554-2A39-44D8-9043-1F3FAE638E88}" type="datetimeFigureOut">
              <a:rPr lang="ru-RU"/>
              <a:pPr/>
              <a:t>01.10.2016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6326E490-EDB7-48CD-A019-2865BE8BE472}" type="slidenum">
              <a:rPr lang="ru-RU"/>
              <a:pPr/>
              <a:t>‹#›</a:t>
            </a:fld>
            <a:endParaRPr lang="ru-RU"/>
          </a:p>
        </p:txBody>
      </p:sp>
    </p:spTree>
  </p:cSld>
  <p:clrMapOvr>
    <a:masterClrMapping/>
  </p:clrMapOvr>
  <p:transition spd="slow">
    <p:wheel spokes="2"/>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fld id="{83BDA3F7-714A-44D8-9547-786C6F3759BA}" type="datetimeFigureOut">
              <a:rPr lang="ru-RU"/>
              <a:pPr/>
              <a:t>01.10.2016</a:t>
            </a:fld>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911DE2A7-9279-45EE-9FA7-505776862DAA}" type="slidenum">
              <a:rPr lang="ru-RU"/>
              <a:pPr/>
              <a:t>‹#›</a:t>
            </a:fld>
            <a:endParaRPr lang="ru-RU"/>
          </a:p>
        </p:txBody>
      </p:sp>
    </p:spTree>
  </p:cSld>
  <p:clrMapOvr>
    <a:masterClrMapping/>
  </p:clrMapOvr>
  <p:transition spd="slow">
    <p:wheel spokes="2"/>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fld id="{C820F820-987D-4D38-9916-1E413C9F0978}" type="datetimeFigureOut">
              <a:rPr lang="ru-RU"/>
              <a:pPr/>
              <a:t>01.10.2016</a:t>
            </a:fld>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E3BEC83C-B4F0-4093-9E84-ABDF845F7265}" type="slidenum">
              <a:rPr lang="ru-RU"/>
              <a:pPr/>
              <a:t>‹#›</a:t>
            </a:fld>
            <a:endParaRPr lang="ru-RU"/>
          </a:p>
        </p:txBody>
      </p:sp>
    </p:spTree>
  </p:cSld>
  <p:clrMapOvr>
    <a:masterClrMapping/>
  </p:clrMapOvr>
  <p:transition spd="slow">
    <p:wheel spokes="2"/>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fld id="{E4BBAAF5-042B-4F4E-9612-2EE7CB05B3C4}" type="datetimeFigureOut">
              <a:rPr lang="ru-RU"/>
              <a:pPr/>
              <a:t>01.10.2016</a:t>
            </a:fld>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857F38D3-EFB4-4B0D-84D3-D1C63BFB14A9}" type="slidenum">
              <a:rPr lang="ru-RU"/>
              <a:pPr/>
              <a:t>‹#›</a:t>
            </a:fld>
            <a:endParaRPr lang="ru-RU"/>
          </a:p>
        </p:txBody>
      </p:sp>
    </p:spTree>
  </p:cSld>
  <p:clrMapOvr>
    <a:masterClrMapping/>
  </p:clrMapOvr>
  <p:transition spd="slow">
    <p:wheel spokes="2"/>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fld id="{670E68F2-E04F-4EEF-97B2-AAF8A516317E}" type="datetimeFigureOut">
              <a:rPr lang="ru-RU"/>
              <a:pPr/>
              <a:t>01.10.2016</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F30E7A4E-2246-464F-9C74-86C77302E249}" type="slidenum">
              <a:rPr lang="ru-RU"/>
              <a:pPr/>
              <a:t>‹#›</a:t>
            </a:fld>
            <a:endParaRPr lang="ru-RU"/>
          </a:p>
        </p:txBody>
      </p:sp>
    </p:spTree>
  </p:cSld>
  <p:clrMapOvr>
    <a:masterClrMapping/>
  </p:clrMapOvr>
  <p:transition spd="slow">
    <p:wheel spokes="2"/>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fld id="{A643851E-B9D1-4406-B6A4-65DD9FEF2DEA}" type="datetimeFigureOut">
              <a:rPr lang="ru-RU"/>
              <a:pPr/>
              <a:t>01.10.2016</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DE9DE7C6-4829-4967-9786-6698700CDDB5}" type="slidenum">
              <a:rPr lang="ru-RU"/>
              <a:pPr/>
              <a:t>‹#›</a:t>
            </a:fld>
            <a:endParaRPr lang="ru-RU"/>
          </a:p>
        </p:txBody>
      </p:sp>
    </p:spTree>
  </p:cSld>
  <p:clrMapOvr>
    <a:masterClrMapping/>
  </p:clrMapOvr>
  <p:transition spd="slow">
    <p:wheel spokes="2"/>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fld id="{4AF82286-86DD-4C78-8A6D-FCF70130E5F7}" type="datetimeFigureOut">
              <a:rPr lang="ru-RU"/>
              <a:pPr/>
              <a:t>01.10.2016</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4C88F1D5-675F-468F-87FF-A1EFFBDAFC8B}" type="slidenum">
              <a:rPr lang="ru-RU"/>
              <a:pPr/>
              <a:t>‹#›</a:t>
            </a:fld>
            <a:endParaRPr lang="ru-RU"/>
          </a:p>
        </p:txBody>
      </p:sp>
    </p:spTree>
  </p:cSld>
  <p:clrMapOvr>
    <a:masterClrMapping/>
  </p:clrMapOvr>
  <p:transition spd="slow">
    <p:wheel spokes="2"/>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fld id="{F7F2AA5F-D184-438F-AF03-D5F518FB5C1E}" type="datetimeFigureOut">
              <a:rPr lang="ru-RU"/>
              <a:pPr/>
              <a:t>01.10.2016</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EEB45A3A-223B-4DAB-8312-5B9B0A6450E8}" type="slidenum">
              <a:rPr lang="ru-RU"/>
              <a:pPr/>
              <a:t>‹#›</a:t>
            </a:fld>
            <a:endParaRPr lang="ru-RU"/>
          </a:p>
        </p:txBody>
      </p:sp>
    </p:spTree>
  </p:cSld>
  <p:clrMapOvr>
    <a:masterClrMapping/>
  </p:clrMapOvr>
  <p:transition spd="slow">
    <p:wheel spokes="2"/>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fld id="{B740F6EE-5456-4BF3-B780-BF8F33E55EC0}" type="datetimeFigureOut">
              <a:rPr lang="ru-RU"/>
              <a:pPr/>
              <a:t>01.10.2016</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94553EEB-16BA-4E43-BEE1-F4D6C37752E4}" type="slidenum">
              <a:rPr lang="ru-RU"/>
              <a:pPr/>
              <a:t>‹#›</a:t>
            </a:fld>
            <a:endParaRPr lang="ru-RU"/>
          </a:p>
        </p:txBody>
      </p:sp>
    </p:spTree>
  </p:cSld>
  <p:clrMapOvr>
    <a:masterClrMapping/>
  </p:clrMapOvr>
  <p:transition spd="slow">
    <p:wheel spokes="2"/>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fld id="{454F6059-F4A7-4878-9C0A-F82A681762CB}" type="datetimeFigureOut">
              <a:rPr lang="ru-RU"/>
              <a:pPr/>
              <a:t>01.10.2016</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5BD9ECD8-EFC1-43B3-8385-D482DCBF9BA2}" type="slidenum">
              <a:rPr lang="ru-RU"/>
              <a:pPr/>
              <a:t>‹#›</a:t>
            </a:fld>
            <a:endParaRPr lang="ru-RU"/>
          </a:p>
        </p:txBody>
      </p:sp>
    </p:spTree>
  </p:cSld>
  <p:clrMapOvr>
    <a:masterClrMapping/>
  </p:clrMapOvr>
  <p:transition spd="slow">
    <p:wheel spokes="2"/>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DE7F836-23AF-434E-AB9D-41CD0A2F5C04}" type="datetimeFigureOut">
              <a:rPr lang="ru-RU"/>
              <a:pPr/>
              <a:t>01.10.2016</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1BFDFF30-7422-42C5-900D-D6328A2F4B14}" type="slidenum">
              <a:rPr lang="ru-RU"/>
              <a:pPr/>
              <a:t>‹#›</a:t>
            </a:fld>
            <a:endParaRPr lang="ru-RU"/>
          </a:p>
        </p:txBody>
      </p:sp>
    </p:spTree>
  </p:cSld>
  <p:clrMapOvr>
    <a:masterClrMapping/>
  </p:clrMapOvr>
  <p:transition spd="slow">
    <p:wheel spokes="2"/>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9"/>
          <p:cNvSpPr>
            <a:spLocks noGrp="1"/>
          </p:cNvSpPr>
          <p:nvPr>
            <p:ph type="dt" sz="half" idx="10"/>
          </p:nvPr>
        </p:nvSpPr>
        <p:spPr/>
        <p:txBody>
          <a:bodyPr/>
          <a:lstStyle>
            <a:lvl1pPr>
              <a:defRPr/>
            </a:lvl1pPr>
          </a:lstStyle>
          <a:p>
            <a:fld id="{260FA72F-0CC5-4AF8-9ECA-D549CD537DD3}" type="datetimeFigureOut">
              <a:rPr lang="ru-RU"/>
              <a:pPr/>
              <a:t>01.10.2016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D167D1F5-CB0E-4F26-ACCF-0655F1830998}" type="slidenum">
              <a:rPr lang="ru-RU"/>
              <a:pPr/>
              <a:t>‹#›</a:t>
            </a:fld>
            <a:endParaRPr lang="ru-RU"/>
          </a:p>
        </p:txBody>
      </p:sp>
    </p:spTree>
  </p:cSld>
  <p:clrMapOvr>
    <a:masterClrMapping/>
  </p:clrMapOvr>
  <p:transition spd="slow">
    <p:wheel spokes="2"/>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F7CC516B-1BD0-4B3C-BF52-4637D42F28C8}" type="datetimeFigureOut">
              <a:rPr lang="ru-RU"/>
              <a:pPr/>
              <a:t>01.10.2016</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C2DF09B8-3CAB-4FC9-B433-327875199C66}" type="slidenum">
              <a:rPr lang="ru-RU"/>
              <a:pPr/>
              <a:t>‹#›</a:t>
            </a:fld>
            <a:endParaRPr lang="ru-RU"/>
          </a:p>
        </p:txBody>
      </p:sp>
    </p:spTree>
  </p:cSld>
  <p:clrMapOvr>
    <a:masterClrMapping/>
  </p:clrMapOvr>
  <p:transition spd="slow">
    <p:wheel spokes="2"/>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6AC2C018-0E79-496B-A88C-BA71FA3B7F80}" type="datetimeFigureOut">
              <a:rPr lang="ru-RU"/>
              <a:pPr/>
              <a:t>01.10.2016</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E37044B2-A94C-4973-9C89-AD0767106703}" type="slidenum">
              <a:rPr lang="ru-RU"/>
              <a:pPr/>
              <a:t>‹#›</a:t>
            </a:fld>
            <a:endParaRPr lang="ru-RU"/>
          </a:p>
        </p:txBody>
      </p:sp>
    </p:spTree>
  </p:cSld>
  <p:clrMapOvr>
    <a:masterClrMapping/>
  </p:clrMapOvr>
  <p:transition spd="slow">
    <p:wheel spokes="2"/>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fld id="{9367D426-F238-47F3-971C-F22DE1CBA8E2}" type="datetimeFigureOut">
              <a:rPr lang="ru-RU"/>
              <a:pPr/>
              <a:t>01.10.2016</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1CBF0935-E262-47A2-AD1C-CDB97CE0150B}" type="slidenum">
              <a:rPr lang="ru-RU"/>
              <a:pPr/>
              <a:t>‹#›</a:t>
            </a:fld>
            <a:endParaRPr lang="ru-RU"/>
          </a:p>
        </p:txBody>
      </p:sp>
    </p:spTree>
  </p:cSld>
  <p:clrMapOvr>
    <a:masterClrMapping/>
  </p:clrMapOvr>
  <p:transition spd="slow">
    <p:wheel spokes="2"/>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fld id="{647A4038-20D1-490C-821C-5FA305FB735E}" type="datetimeFigureOut">
              <a:rPr lang="ru-RU"/>
              <a:pPr/>
              <a:t>01.10.2016</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A59FE585-89F6-457F-81D2-76B958C5A3BE}" type="slidenum">
              <a:rPr lang="ru-RU"/>
              <a:pPr/>
              <a:t>‹#›</a:t>
            </a:fld>
            <a:endParaRPr lang="ru-RU"/>
          </a:p>
        </p:txBody>
      </p:sp>
    </p:spTree>
  </p:cSld>
  <p:clrMapOvr>
    <a:masterClrMapping/>
  </p:clrMapOvr>
  <p:transition spd="slow">
    <p:wheel spokes="2"/>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9"/>
          <p:cNvSpPr>
            <a:spLocks noGrp="1"/>
          </p:cNvSpPr>
          <p:nvPr>
            <p:ph type="dt" sz="half" idx="10"/>
          </p:nvPr>
        </p:nvSpPr>
        <p:spPr/>
        <p:txBody>
          <a:bodyPr/>
          <a:lstStyle>
            <a:lvl1pPr>
              <a:defRPr/>
            </a:lvl1pPr>
          </a:lstStyle>
          <a:p>
            <a:fld id="{32816D24-1544-4BC8-821D-5E9910564590}" type="datetimeFigureOut">
              <a:rPr lang="ru-RU"/>
              <a:pPr/>
              <a:t>01.10.2016</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C9DD8321-888A-4A97-9156-51CD7AB9315A}" type="slidenum">
              <a:rPr lang="ru-RU"/>
              <a:pPr/>
              <a:t>‹#›</a:t>
            </a:fld>
            <a:endParaRPr lang="ru-RU"/>
          </a:p>
        </p:txBody>
      </p:sp>
    </p:spTree>
  </p:cSld>
  <p:clrMapOvr>
    <a:masterClrMapping/>
  </p:clrMapOvr>
  <p:transition spd="slow">
    <p:wheel spokes="2"/>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9"/>
          <p:cNvSpPr>
            <a:spLocks noGrp="1"/>
          </p:cNvSpPr>
          <p:nvPr>
            <p:ph type="dt" sz="half" idx="10"/>
          </p:nvPr>
        </p:nvSpPr>
        <p:spPr/>
        <p:txBody>
          <a:bodyPr/>
          <a:lstStyle>
            <a:lvl1pPr>
              <a:defRPr/>
            </a:lvl1pPr>
          </a:lstStyle>
          <a:p>
            <a:fld id="{B8F3F488-FE13-4B2E-8F8E-51C33EABB39C}" type="datetimeFigureOut">
              <a:rPr lang="ru-RU"/>
              <a:pPr/>
              <a:t>01.10.2016</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fld id="{8FA36F50-D11F-49FD-9BF1-262E134F4224}" type="slidenum">
              <a:rPr lang="ru-RU"/>
              <a:pPr/>
              <a:t>‹#›</a:t>
            </a:fld>
            <a:endParaRPr lang="ru-RU"/>
          </a:p>
        </p:txBody>
      </p:sp>
    </p:spTree>
  </p:cSld>
  <p:clrMapOvr>
    <a:masterClrMapping/>
  </p:clrMapOvr>
  <p:transition spd="slow">
    <p:wheel spokes="2"/>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Дата 9"/>
          <p:cNvSpPr>
            <a:spLocks noGrp="1"/>
          </p:cNvSpPr>
          <p:nvPr>
            <p:ph type="dt" sz="half" idx="10"/>
          </p:nvPr>
        </p:nvSpPr>
        <p:spPr/>
        <p:txBody>
          <a:bodyPr/>
          <a:lstStyle>
            <a:lvl1pPr>
              <a:defRPr/>
            </a:lvl1pPr>
          </a:lstStyle>
          <a:p>
            <a:fld id="{E0D77BD9-221E-4518-9B03-1FF323DF7426}" type="datetimeFigureOut">
              <a:rPr lang="ru-RU"/>
              <a:pPr/>
              <a:t>01.10.2016</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fld id="{BCD876F3-BD12-47DC-AF67-71CF0AF66FBF}" type="slidenum">
              <a:rPr lang="ru-RU"/>
              <a:pPr/>
              <a:t>‹#›</a:t>
            </a:fld>
            <a:endParaRPr lang="ru-RU"/>
          </a:p>
        </p:txBody>
      </p:sp>
    </p:spTree>
  </p:cSld>
  <p:clrMapOvr>
    <a:masterClrMapping/>
  </p:clrMapOvr>
  <p:transition spd="slow">
    <p:wheel spokes="2"/>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fld id="{09316069-4391-4906-9A92-3555FEED57BE}" type="datetimeFigureOut">
              <a:rPr lang="ru-RU"/>
              <a:pPr/>
              <a:t>01.10.2016</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fld id="{9EA5B40F-813E-46DD-B9E7-96A486B71FCB}" type="slidenum">
              <a:rPr lang="ru-RU"/>
              <a:pPr/>
              <a:t>‹#›</a:t>
            </a:fld>
            <a:endParaRPr lang="ru-RU"/>
          </a:p>
        </p:txBody>
      </p:sp>
    </p:spTree>
  </p:cSld>
  <p:clrMapOvr>
    <a:masterClrMapping/>
  </p:clrMapOvr>
  <p:transition spd="slow">
    <p:wheel spokes="2"/>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9"/>
          <p:cNvSpPr>
            <a:spLocks noGrp="1"/>
          </p:cNvSpPr>
          <p:nvPr>
            <p:ph type="dt" sz="half" idx="10"/>
          </p:nvPr>
        </p:nvSpPr>
        <p:spPr/>
        <p:txBody>
          <a:bodyPr/>
          <a:lstStyle>
            <a:lvl1pPr>
              <a:defRPr/>
            </a:lvl1pPr>
          </a:lstStyle>
          <a:p>
            <a:fld id="{8C2647ED-E39C-49A2-8A08-63F353328A62}" type="datetimeFigureOut">
              <a:rPr lang="ru-RU"/>
              <a:pPr/>
              <a:t>01.10.2016</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7771328B-7A91-4321-B283-B9152A040A6C}" type="slidenum">
              <a:rPr lang="ru-RU"/>
              <a:pPr/>
              <a:t>‹#›</a:t>
            </a:fld>
            <a:endParaRPr lang="ru-RU"/>
          </a:p>
        </p:txBody>
      </p:sp>
    </p:spTree>
  </p:cSld>
  <p:clrMapOvr>
    <a:masterClrMapping/>
  </p:clrMapOvr>
  <p:transition spd="slow">
    <p:wheel spokes="2"/>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9"/>
          <p:cNvSpPr>
            <a:spLocks noGrp="1"/>
          </p:cNvSpPr>
          <p:nvPr>
            <p:ph type="dt" sz="half" idx="10"/>
          </p:nvPr>
        </p:nvSpPr>
        <p:spPr/>
        <p:txBody>
          <a:bodyPr/>
          <a:lstStyle>
            <a:lvl1pPr>
              <a:defRPr/>
            </a:lvl1pPr>
          </a:lstStyle>
          <a:p>
            <a:fld id="{A7F9E7B2-FB77-485D-84DF-4930D4080ADE}" type="datetimeFigureOut">
              <a:rPr lang="ru-RU"/>
              <a:pPr/>
              <a:t>01.10.2016</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3F40B402-431A-4DE1-9158-A8D9D03DCCCA}" type="slidenum">
              <a:rPr lang="ru-RU"/>
              <a:pPr/>
              <a:t>‹#›</a:t>
            </a:fld>
            <a:endParaRPr lang="ru-RU"/>
          </a:p>
        </p:txBody>
      </p:sp>
    </p:spTree>
  </p:cSld>
  <p:clrMapOvr>
    <a:masterClrMapping/>
  </p:clrMapOvr>
  <p:transition spd="slow">
    <p:wheel spokes="2"/>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fld id="{FD63F994-F437-4A90-9F5C-48ECFB288C4D}" type="datetimeFigureOut">
              <a:rPr lang="ru-RU"/>
              <a:pPr/>
              <a:t>01.10.2016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itchFamily="18" charset="0"/>
              </a:defRPr>
            </a:lvl1pPr>
          </a:lstStyle>
          <a:p>
            <a:fld id="{E429B03D-DDBB-4CDA-A80E-FAB3950D4DF7}" type="slidenum">
              <a:rPr lang="ru-RU"/>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grpSp>
          <p:nvGrpSpPr>
            <p:cNvPr id="1034" name="Полилиния 11"/>
            <p:cNvGrpSpPr>
              <a:grpSpLocks/>
            </p:cNvGrpSpPr>
            <p:nvPr/>
          </p:nvGrpSpPr>
          <p:grpSpPr bwMode="auto">
            <a:xfrm>
              <a:off x="-6124" y="-10242"/>
              <a:ext cx="9137904" cy="1048512"/>
              <a:chOff x="-6096" y="-24384"/>
              <a:chExt cx="9137904" cy="1048512"/>
            </a:xfrm>
          </p:grpSpPr>
          <p:pic>
            <p:nvPicPr>
              <p:cNvPr id="1038" name="Полилиния 11"/>
              <p:cNvPicPr>
                <a:picLocks noChangeArrowheads="1"/>
              </p:cNvPicPr>
              <p:nvPr/>
            </p:nvPicPr>
            <p:blipFill>
              <a:blip r:embed="rId14"/>
              <a:srcRect/>
              <a:stretch>
                <a:fillRect/>
              </a:stretch>
            </p:blipFill>
            <p:spPr bwMode="auto">
              <a:xfrm>
                <a:off x="-6096" y="-24384"/>
                <a:ext cx="9137904" cy="1048512"/>
              </a:xfrm>
              <a:prstGeom prst="rect">
                <a:avLst/>
              </a:prstGeom>
              <a:noFill/>
              <a:ln w="9525">
                <a:noFill/>
                <a:miter lim="800000"/>
                <a:headEnd/>
                <a:tailEnd/>
              </a:ln>
            </p:spPr>
          </p:pic>
          <p:sp>
            <p:nvSpPr>
              <p:cNvPr id="2" name="Text Box 12"/>
              <p:cNvSpPr txBox="1">
                <a:spLocks noChangeArrowheads="1"/>
              </p:cNvSpPr>
              <p:nvPr/>
            </p:nvSpPr>
            <p:spPr bwMode="auto">
              <a:xfrm rot="21435692">
                <a:off x="-30130" y="420408"/>
                <a:ext cx="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defRPr>
                </a:lvl1pPr>
                <a:lvl2pPr marL="742950" indent="-285750" eaLnBrk="0" hangingPunct="0">
                  <a:defRPr>
                    <a:solidFill>
                      <a:schemeClr val="tx1"/>
                    </a:solidFill>
                    <a:latin typeface="Arial" charset="0"/>
                    <a:ea typeface="Arial" charset="0"/>
                  </a:defRPr>
                </a:lvl2pPr>
                <a:lvl3pPr marL="1143000" indent="-228600" eaLnBrk="0" hangingPunct="0">
                  <a:defRPr>
                    <a:solidFill>
                      <a:schemeClr val="tx1"/>
                    </a:solidFill>
                    <a:latin typeface="Arial" charset="0"/>
                    <a:ea typeface="Arial" charset="0"/>
                  </a:defRPr>
                </a:lvl3pPr>
                <a:lvl4pPr marL="1600200" indent="-228600" eaLnBrk="0" hangingPunct="0">
                  <a:defRPr>
                    <a:solidFill>
                      <a:schemeClr val="tx1"/>
                    </a:solidFill>
                    <a:latin typeface="Arial" charset="0"/>
                    <a:ea typeface="Arial" charset="0"/>
                  </a:defRPr>
                </a:lvl4pPr>
                <a:lvl5pPr marL="2057400" indent="-228600" eaLnBrk="0" hangingPunct="0">
                  <a:defRPr>
                    <a:solidFill>
                      <a:schemeClr val="tx1"/>
                    </a:solidFill>
                    <a:latin typeface="Arial" charset="0"/>
                    <a:ea typeface="Arial" charset="0"/>
                  </a:defRPr>
                </a:lvl5pPr>
                <a:lvl6pPr marL="2514600" indent="-228600" eaLnBrk="0" fontAlgn="base" hangingPunct="0">
                  <a:spcBef>
                    <a:spcPct val="0"/>
                  </a:spcBef>
                  <a:spcAft>
                    <a:spcPct val="0"/>
                  </a:spcAft>
                  <a:defRPr>
                    <a:solidFill>
                      <a:schemeClr val="tx1"/>
                    </a:solidFill>
                    <a:latin typeface="Arial" charset="0"/>
                    <a:ea typeface="Arial" charset="0"/>
                  </a:defRPr>
                </a:lvl6pPr>
                <a:lvl7pPr marL="2971800" indent="-228600" eaLnBrk="0" fontAlgn="base" hangingPunct="0">
                  <a:spcBef>
                    <a:spcPct val="0"/>
                  </a:spcBef>
                  <a:spcAft>
                    <a:spcPct val="0"/>
                  </a:spcAft>
                  <a:defRPr>
                    <a:solidFill>
                      <a:schemeClr val="tx1"/>
                    </a:solidFill>
                    <a:latin typeface="Arial" charset="0"/>
                    <a:ea typeface="Arial" charset="0"/>
                  </a:defRPr>
                </a:lvl7pPr>
                <a:lvl8pPr marL="3429000" indent="-228600" eaLnBrk="0" fontAlgn="base" hangingPunct="0">
                  <a:spcBef>
                    <a:spcPct val="0"/>
                  </a:spcBef>
                  <a:spcAft>
                    <a:spcPct val="0"/>
                  </a:spcAft>
                  <a:defRPr>
                    <a:solidFill>
                      <a:schemeClr val="tx1"/>
                    </a:solidFill>
                    <a:latin typeface="Arial" charset="0"/>
                    <a:ea typeface="Arial" charset="0"/>
                  </a:defRPr>
                </a:lvl8pPr>
                <a:lvl9pPr marL="3886200" indent="-228600" eaLnBrk="0" fontAlgn="base" hangingPunct="0">
                  <a:spcBef>
                    <a:spcPct val="0"/>
                  </a:spcBef>
                  <a:spcAft>
                    <a:spcPct val="0"/>
                  </a:spcAft>
                  <a:defRPr>
                    <a:solidFill>
                      <a:schemeClr val="tx1"/>
                    </a:solidFill>
                    <a:latin typeface="Arial" charset="0"/>
                    <a:ea typeface="Arial" charset="0"/>
                  </a:defRPr>
                </a:lvl9pPr>
              </a:lstStyle>
              <a:p>
                <a:pPr eaLnBrk="1" hangingPunct="1">
                  <a:defRPr/>
                </a:pPr>
                <a:endParaRPr lang="en-US" smtClean="0">
                  <a:latin typeface="Constantia" charset="0"/>
                  <a:cs typeface="+mn-cs"/>
                </a:endParaRPr>
              </a:p>
            </p:txBody>
          </p:sp>
        </p:grpSp>
        <p:grpSp>
          <p:nvGrpSpPr>
            <p:cNvPr id="1035" name="Полилиния 12"/>
            <p:cNvGrpSpPr>
              <a:grpSpLocks/>
            </p:cNvGrpSpPr>
            <p:nvPr/>
          </p:nvGrpSpPr>
          <p:grpSpPr bwMode="auto">
            <a:xfrm>
              <a:off x="-6124" y="62910"/>
              <a:ext cx="9156192" cy="914400"/>
              <a:chOff x="-6096" y="48768"/>
              <a:chExt cx="9156192" cy="914400"/>
            </a:xfrm>
          </p:grpSpPr>
          <p:pic>
            <p:nvPicPr>
              <p:cNvPr id="1036" name="Полилиния 12"/>
              <p:cNvPicPr>
                <a:picLocks noChangeArrowheads="1"/>
              </p:cNvPicPr>
              <p:nvPr/>
            </p:nvPicPr>
            <p:blipFill>
              <a:blip r:embed="rId15"/>
              <a:srcRect/>
              <a:stretch>
                <a:fillRect/>
              </a:stretch>
            </p:blipFill>
            <p:spPr bwMode="auto">
              <a:xfrm>
                <a:off x="-6096" y="48768"/>
                <a:ext cx="9156192" cy="914400"/>
              </a:xfrm>
              <a:prstGeom prst="rect">
                <a:avLst/>
              </a:prstGeom>
              <a:noFill/>
              <a:ln w="9525">
                <a:noFill/>
                <a:miter lim="800000"/>
                <a:headEnd/>
                <a:tailEnd/>
              </a:ln>
            </p:spPr>
          </p:pic>
          <p:sp>
            <p:nvSpPr>
              <p:cNvPr id="1039" name="Text Box 15"/>
              <p:cNvSpPr txBox="1">
                <a:spLocks noChangeArrowheads="1"/>
              </p:cNvSpPr>
              <p:nvPr/>
            </p:nvSpPr>
            <p:spPr bwMode="auto">
              <a:xfrm rot="21435692">
                <a:off x="-22192" y="495195"/>
                <a:ext cx="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defRPr>
                </a:lvl1pPr>
                <a:lvl2pPr marL="742950" indent="-285750" eaLnBrk="0" hangingPunct="0">
                  <a:defRPr>
                    <a:solidFill>
                      <a:schemeClr val="tx1"/>
                    </a:solidFill>
                    <a:latin typeface="Arial" charset="0"/>
                    <a:ea typeface="Arial" charset="0"/>
                  </a:defRPr>
                </a:lvl2pPr>
                <a:lvl3pPr marL="1143000" indent="-228600" eaLnBrk="0" hangingPunct="0">
                  <a:defRPr>
                    <a:solidFill>
                      <a:schemeClr val="tx1"/>
                    </a:solidFill>
                    <a:latin typeface="Arial" charset="0"/>
                    <a:ea typeface="Arial" charset="0"/>
                  </a:defRPr>
                </a:lvl3pPr>
                <a:lvl4pPr marL="1600200" indent="-228600" eaLnBrk="0" hangingPunct="0">
                  <a:defRPr>
                    <a:solidFill>
                      <a:schemeClr val="tx1"/>
                    </a:solidFill>
                    <a:latin typeface="Arial" charset="0"/>
                    <a:ea typeface="Arial" charset="0"/>
                  </a:defRPr>
                </a:lvl4pPr>
                <a:lvl5pPr marL="2057400" indent="-228600" eaLnBrk="0" hangingPunct="0">
                  <a:defRPr>
                    <a:solidFill>
                      <a:schemeClr val="tx1"/>
                    </a:solidFill>
                    <a:latin typeface="Arial" charset="0"/>
                    <a:ea typeface="Arial" charset="0"/>
                  </a:defRPr>
                </a:lvl5pPr>
                <a:lvl6pPr marL="2514600" indent="-228600" eaLnBrk="0" fontAlgn="base" hangingPunct="0">
                  <a:spcBef>
                    <a:spcPct val="0"/>
                  </a:spcBef>
                  <a:spcAft>
                    <a:spcPct val="0"/>
                  </a:spcAft>
                  <a:defRPr>
                    <a:solidFill>
                      <a:schemeClr val="tx1"/>
                    </a:solidFill>
                    <a:latin typeface="Arial" charset="0"/>
                    <a:ea typeface="Arial" charset="0"/>
                  </a:defRPr>
                </a:lvl6pPr>
                <a:lvl7pPr marL="2971800" indent="-228600" eaLnBrk="0" fontAlgn="base" hangingPunct="0">
                  <a:spcBef>
                    <a:spcPct val="0"/>
                  </a:spcBef>
                  <a:spcAft>
                    <a:spcPct val="0"/>
                  </a:spcAft>
                  <a:defRPr>
                    <a:solidFill>
                      <a:schemeClr val="tx1"/>
                    </a:solidFill>
                    <a:latin typeface="Arial" charset="0"/>
                    <a:ea typeface="Arial" charset="0"/>
                  </a:defRPr>
                </a:lvl7pPr>
                <a:lvl8pPr marL="3429000" indent="-228600" eaLnBrk="0" fontAlgn="base" hangingPunct="0">
                  <a:spcBef>
                    <a:spcPct val="0"/>
                  </a:spcBef>
                  <a:spcAft>
                    <a:spcPct val="0"/>
                  </a:spcAft>
                  <a:defRPr>
                    <a:solidFill>
                      <a:schemeClr val="tx1"/>
                    </a:solidFill>
                    <a:latin typeface="Arial" charset="0"/>
                    <a:ea typeface="Arial" charset="0"/>
                  </a:defRPr>
                </a:lvl8pPr>
                <a:lvl9pPr marL="3886200" indent="-228600" eaLnBrk="0" fontAlgn="base" hangingPunct="0">
                  <a:spcBef>
                    <a:spcPct val="0"/>
                  </a:spcBef>
                  <a:spcAft>
                    <a:spcPct val="0"/>
                  </a:spcAft>
                  <a:defRPr>
                    <a:solidFill>
                      <a:schemeClr val="tx1"/>
                    </a:solidFill>
                    <a:latin typeface="Arial" charset="0"/>
                    <a:ea typeface="Arial" charset="0"/>
                  </a:defRPr>
                </a:lvl9pPr>
              </a:lstStyle>
              <a:p>
                <a:pPr eaLnBrk="1" hangingPunct="1">
                  <a:defRPr/>
                </a:pPr>
                <a:endParaRPr lang="en-US" smtClean="0">
                  <a:latin typeface="Constantia" charset="0"/>
                  <a:cs typeface="+mn-cs"/>
                </a:endParaRPr>
              </a:p>
            </p:txBody>
          </p:sp>
        </p:grpSp>
      </p:gr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spd="slow">
    <p:wheel spokes="2"/>
  </p:transition>
  <p:txStyles>
    <p:titleStyle>
      <a:lvl1pPr algn="l" rtl="0" fontAlgn="base">
        <a:spcBef>
          <a:spcPct val="0"/>
        </a:spcBef>
        <a:spcAft>
          <a:spcPct val="0"/>
        </a:spcAft>
        <a:defRPr kumimoji="1" sz="5000">
          <a:solidFill>
            <a:schemeClr val="tx2"/>
          </a:solidFill>
          <a:latin typeface="+mj-lt"/>
          <a:ea typeface="+mj-ea"/>
          <a:cs typeface="Arial" pitchFamily="34" charset="0"/>
        </a:defRPr>
      </a:lvl1pPr>
      <a:lvl2pPr algn="l" rtl="0" fontAlgn="base">
        <a:spcBef>
          <a:spcPct val="0"/>
        </a:spcBef>
        <a:spcAft>
          <a:spcPct val="0"/>
        </a:spcAft>
        <a:defRPr kumimoji="1" sz="5000">
          <a:solidFill>
            <a:schemeClr val="tx2"/>
          </a:solidFill>
          <a:latin typeface="Calibri" charset="0"/>
          <a:ea typeface="Arial" charset="0"/>
          <a:cs typeface="Arial" pitchFamily="34" charset="0"/>
        </a:defRPr>
      </a:lvl2pPr>
      <a:lvl3pPr algn="l" rtl="0" fontAlgn="base">
        <a:spcBef>
          <a:spcPct val="0"/>
        </a:spcBef>
        <a:spcAft>
          <a:spcPct val="0"/>
        </a:spcAft>
        <a:defRPr kumimoji="1" sz="5000">
          <a:solidFill>
            <a:schemeClr val="tx2"/>
          </a:solidFill>
          <a:latin typeface="Calibri" charset="0"/>
          <a:ea typeface="Arial" charset="0"/>
          <a:cs typeface="Arial" pitchFamily="34" charset="0"/>
        </a:defRPr>
      </a:lvl3pPr>
      <a:lvl4pPr algn="l" rtl="0" fontAlgn="base">
        <a:spcBef>
          <a:spcPct val="0"/>
        </a:spcBef>
        <a:spcAft>
          <a:spcPct val="0"/>
        </a:spcAft>
        <a:defRPr kumimoji="1" sz="5000">
          <a:solidFill>
            <a:schemeClr val="tx2"/>
          </a:solidFill>
          <a:latin typeface="Calibri" charset="0"/>
          <a:ea typeface="Arial" charset="0"/>
          <a:cs typeface="Arial" pitchFamily="34" charset="0"/>
        </a:defRPr>
      </a:lvl4pPr>
      <a:lvl5pPr algn="l" rtl="0" fontAlgn="base">
        <a:spcBef>
          <a:spcPct val="0"/>
        </a:spcBef>
        <a:spcAft>
          <a:spcPct val="0"/>
        </a:spcAft>
        <a:defRPr kumimoji="1" sz="5000">
          <a:solidFill>
            <a:schemeClr val="tx2"/>
          </a:solidFill>
          <a:latin typeface="Calibri" charset="0"/>
          <a:ea typeface="Arial" charset="0"/>
          <a:cs typeface="Arial" pitchFamily="34" charset="0"/>
        </a:defRPr>
      </a:lvl5pPr>
      <a:lvl6pPr marL="457200" algn="l" rtl="0" fontAlgn="base">
        <a:spcBef>
          <a:spcPct val="0"/>
        </a:spcBef>
        <a:spcAft>
          <a:spcPct val="0"/>
        </a:spcAft>
        <a:defRPr sz="5000">
          <a:solidFill>
            <a:schemeClr val="tx2"/>
          </a:solidFill>
          <a:latin typeface="Calibri" charset="0"/>
          <a:ea typeface="Arial" charset="0"/>
        </a:defRPr>
      </a:lvl6pPr>
      <a:lvl7pPr marL="914400" algn="l" rtl="0" fontAlgn="base">
        <a:spcBef>
          <a:spcPct val="0"/>
        </a:spcBef>
        <a:spcAft>
          <a:spcPct val="0"/>
        </a:spcAft>
        <a:defRPr sz="5000">
          <a:solidFill>
            <a:schemeClr val="tx2"/>
          </a:solidFill>
          <a:latin typeface="Calibri" charset="0"/>
          <a:ea typeface="Arial" charset="0"/>
        </a:defRPr>
      </a:lvl7pPr>
      <a:lvl8pPr marL="1371600" algn="l" rtl="0" fontAlgn="base">
        <a:spcBef>
          <a:spcPct val="0"/>
        </a:spcBef>
        <a:spcAft>
          <a:spcPct val="0"/>
        </a:spcAft>
        <a:defRPr sz="5000">
          <a:solidFill>
            <a:schemeClr val="tx2"/>
          </a:solidFill>
          <a:latin typeface="Calibri" charset="0"/>
          <a:ea typeface="Arial" charset="0"/>
        </a:defRPr>
      </a:lvl8pPr>
      <a:lvl9pPr marL="1828800" algn="l" rtl="0" fontAlgn="base">
        <a:spcBef>
          <a:spcPct val="0"/>
        </a:spcBef>
        <a:spcAft>
          <a:spcPct val="0"/>
        </a:spcAft>
        <a:defRPr sz="5000">
          <a:solidFill>
            <a:schemeClr val="tx2"/>
          </a:solidFill>
          <a:latin typeface="Calibri" charset="0"/>
          <a:ea typeface="Arial"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kumimoji="1" sz="2600">
          <a:solidFill>
            <a:schemeClr val="tx1"/>
          </a:solidFill>
          <a:latin typeface="+mn-lt"/>
          <a:ea typeface="+mn-ea"/>
          <a:cs typeface="Arial" pitchFamily="34" charset="0"/>
        </a:defRPr>
      </a:lvl1pPr>
      <a:lvl2pPr marL="639763" indent="-246063" algn="l" rtl="0" fontAlgn="base">
        <a:spcBef>
          <a:spcPct val="20000"/>
        </a:spcBef>
        <a:spcAft>
          <a:spcPct val="0"/>
        </a:spcAft>
        <a:buClr>
          <a:schemeClr val="accent1"/>
        </a:buClr>
        <a:buSzPct val="85000"/>
        <a:buFont typeface="Wingdings 2" pitchFamily="18" charset="2"/>
        <a:buChar char=""/>
        <a:defRPr kumimoji="1" sz="2400">
          <a:solidFill>
            <a:schemeClr val="tx1"/>
          </a:solidFill>
          <a:latin typeface="+mn-lt"/>
          <a:ea typeface="+mn-ea"/>
          <a:cs typeface="Arial" pitchFamily="34" charset="0"/>
        </a:defRPr>
      </a:lvl2pPr>
      <a:lvl3pPr marL="914400" indent="-246063" algn="l" rtl="0" fontAlgn="base">
        <a:spcBef>
          <a:spcPct val="20000"/>
        </a:spcBef>
        <a:spcAft>
          <a:spcPct val="0"/>
        </a:spcAft>
        <a:buClr>
          <a:schemeClr val="accent2"/>
        </a:buClr>
        <a:buSzPct val="70000"/>
        <a:buFont typeface="Wingdings 2" pitchFamily="18" charset="2"/>
        <a:buChar char=""/>
        <a:defRPr kumimoji="1" sz="2100">
          <a:solidFill>
            <a:schemeClr val="tx1"/>
          </a:solidFill>
          <a:latin typeface="+mn-lt"/>
          <a:ea typeface="+mn-ea"/>
          <a:cs typeface="Arial" pitchFamily="34" charset="0"/>
        </a:defRPr>
      </a:lvl3pPr>
      <a:lvl4pPr marL="1187450" indent="-209550" algn="l" rtl="0" fontAlgn="base">
        <a:spcBef>
          <a:spcPct val="20000"/>
        </a:spcBef>
        <a:spcAft>
          <a:spcPct val="0"/>
        </a:spcAft>
        <a:buClr>
          <a:srgbClr val="0BD0D9"/>
        </a:buClr>
        <a:buSzPct val="65000"/>
        <a:buFont typeface="Wingdings 2" pitchFamily="18" charset="2"/>
        <a:buChar char=""/>
        <a:defRPr kumimoji="1" sz="2000">
          <a:solidFill>
            <a:schemeClr val="tx1"/>
          </a:solidFill>
          <a:latin typeface="+mn-lt"/>
          <a:ea typeface="+mn-ea"/>
          <a:cs typeface="Arial" pitchFamily="34" charset="0"/>
        </a:defRPr>
      </a:lvl4pPr>
      <a:lvl5pPr marL="1462088" indent="-209550" algn="l" rtl="0" fontAlgn="base">
        <a:spcBef>
          <a:spcPct val="20000"/>
        </a:spcBef>
        <a:spcAft>
          <a:spcPct val="0"/>
        </a:spcAft>
        <a:buClr>
          <a:srgbClr val="10CF9B"/>
        </a:buClr>
        <a:buSzPct val="65000"/>
        <a:buFont typeface="Wingdings 2" pitchFamily="18" charset="2"/>
        <a:buChar char=""/>
        <a:defRPr kumimoji="1" sz="2000">
          <a:solidFill>
            <a:schemeClr val="tx1"/>
          </a:solidFill>
          <a:latin typeface="+mn-lt"/>
          <a:ea typeface="+mn-ea"/>
          <a:cs typeface="Arial" pitchFamily="34" charset="0"/>
        </a:defRPr>
      </a:lvl5pPr>
      <a:lvl6pPr marL="1919288" indent="-209550" algn="l" rtl="0" fontAlgn="base">
        <a:spcBef>
          <a:spcPct val="20000"/>
        </a:spcBef>
        <a:spcAft>
          <a:spcPct val="0"/>
        </a:spcAft>
        <a:buClr>
          <a:srgbClr val="10CF9B"/>
        </a:buClr>
        <a:buSzPct val="65000"/>
        <a:buFont typeface="Wingdings 2" charset="0"/>
        <a:buChar char=""/>
        <a:defRPr sz="2000">
          <a:solidFill>
            <a:schemeClr val="tx1"/>
          </a:solidFill>
          <a:latin typeface="+mn-lt"/>
          <a:ea typeface="+mn-ea"/>
        </a:defRPr>
      </a:lvl6pPr>
      <a:lvl7pPr marL="2376488" indent="-209550" algn="l" rtl="0" fontAlgn="base">
        <a:spcBef>
          <a:spcPct val="20000"/>
        </a:spcBef>
        <a:spcAft>
          <a:spcPct val="0"/>
        </a:spcAft>
        <a:buClr>
          <a:srgbClr val="10CF9B"/>
        </a:buClr>
        <a:buSzPct val="65000"/>
        <a:buFont typeface="Wingdings 2" charset="0"/>
        <a:buChar char=""/>
        <a:defRPr sz="2000">
          <a:solidFill>
            <a:schemeClr val="tx1"/>
          </a:solidFill>
          <a:latin typeface="+mn-lt"/>
          <a:ea typeface="+mn-ea"/>
        </a:defRPr>
      </a:lvl7pPr>
      <a:lvl8pPr marL="2833688" indent="-209550" algn="l" rtl="0" fontAlgn="base">
        <a:spcBef>
          <a:spcPct val="20000"/>
        </a:spcBef>
        <a:spcAft>
          <a:spcPct val="0"/>
        </a:spcAft>
        <a:buClr>
          <a:srgbClr val="10CF9B"/>
        </a:buClr>
        <a:buSzPct val="65000"/>
        <a:buFont typeface="Wingdings 2" charset="0"/>
        <a:buChar char=""/>
        <a:defRPr sz="2000">
          <a:solidFill>
            <a:schemeClr val="tx1"/>
          </a:solidFill>
          <a:latin typeface="+mn-lt"/>
          <a:ea typeface="+mn-ea"/>
        </a:defRPr>
      </a:lvl8pPr>
      <a:lvl9pPr marL="3290888" indent="-209550" algn="l" rtl="0" fontAlgn="base">
        <a:spcBef>
          <a:spcPct val="20000"/>
        </a:spcBef>
        <a:spcAft>
          <a:spcPct val="0"/>
        </a:spcAft>
        <a:buClr>
          <a:srgbClr val="10CF9B"/>
        </a:buClr>
        <a:buSzPct val="65000"/>
        <a:buFont typeface="Wingdings 2" charset="0"/>
        <a:buChar char=""/>
        <a:defRPr sz="2000">
          <a:solidFill>
            <a:schemeClr val="tx1"/>
          </a:solidFill>
          <a:latin typeface="+mn-lt"/>
          <a:ea typeface="+mn-ea"/>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ru-RU" sz="2400">
              <a:latin typeface="Tahoma" charset="0"/>
              <a:cs typeface="+mn-cs"/>
            </a:endParaRPr>
          </a:p>
        </p:txBody>
      </p:sp>
      <p:sp>
        <p:nvSpPr>
          <p:cNvPr id="4096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ru-RU" sz="2400">
              <a:latin typeface="Tahoma" charset="0"/>
              <a:cs typeface="+mn-cs"/>
            </a:endParaRPr>
          </a:p>
        </p:txBody>
      </p:sp>
      <p:sp>
        <p:nvSpPr>
          <p:cNvPr id="40964"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ru-RU" sz="2400">
              <a:latin typeface="Tahoma" charset="0"/>
              <a:cs typeface="+mn-cs"/>
            </a:endParaRPr>
          </a:p>
        </p:txBody>
      </p:sp>
      <p:sp>
        <p:nvSpPr>
          <p:cNvPr id="4096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ru-RU" sz="2400">
              <a:latin typeface="Tahoma" charset="0"/>
              <a:cs typeface="+mn-cs"/>
            </a:endParaRPr>
          </a:p>
        </p:txBody>
      </p:sp>
      <p:sp>
        <p:nvSpPr>
          <p:cNvPr id="4096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ru-RU" sz="2400">
              <a:latin typeface="Tahoma" charset="0"/>
              <a:cs typeface="+mn-cs"/>
            </a:endParaRPr>
          </a:p>
        </p:txBody>
      </p:sp>
      <p:sp>
        <p:nvSpPr>
          <p:cNvPr id="40967"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ru-RU" sz="2400">
              <a:latin typeface="Tahoma" charset="0"/>
              <a:cs typeface="+mn-cs"/>
            </a:endParaRPr>
          </a:p>
        </p:txBody>
      </p:sp>
      <p:sp>
        <p:nvSpPr>
          <p:cNvPr id="4096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ru-RU" sz="2400">
              <a:latin typeface="Tahoma" charset="0"/>
              <a:cs typeface="+mn-cs"/>
            </a:endParaRPr>
          </a:p>
        </p:txBody>
      </p:sp>
      <p:sp>
        <p:nvSpPr>
          <p:cNvPr id="40969"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40970"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0971"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400">
                <a:latin typeface="Tahoma" pitchFamily="34" charset="0"/>
              </a:defRPr>
            </a:lvl1pPr>
          </a:lstStyle>
          <a:p>
            <a:fld id="{C1168856-57A9-4557-BBC3-70E30F6ADC70}" type="datetimeFigureOut">
              <a:rPr lang="ru-RU"/>
              <a:pPr/>
              <a:t>01.10.2016</a:t>
            </a:fld>
            <a:endParaRPr lang="ru-RU"/>
          </a:p>
        </p:txBody>
      </p:sp>
      <p:sp>
        <p:nvSpPr>
          <p:cNvPr id="40972"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ctr">
              <a:defRPr sz="1400" smtClean="0">
                <a:latin typeface="+mn-lt"/>
                <a:cs typeface="+mn-cs"/>
              </a:defRPr>
            </a:lvl1pPr>
          </a:lstStyle>
          <a:p>
            <a:pPr>
              <a:defRPr/>
            </a:pPr>
            <a:endParaRPr lang="ru-RU"/>
          </a:p>
        </p:txBody>
      </p:sp>
      <p:sp>
        <p:nvSpPr>
          <p:cNvPr id="40973"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400">
                <a:latin typeface="Tahoma" pitchFamily="34" charset="0"/>
              </a:defRPr>
            </a:lvl1pPr>
          </a:lstStyle>
          <a:p>
            <a:fld id="{0C6D75CD-B0CA-46F0-9EAB-578D5148097A}"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24"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ransition spd="slow">
    <p:wheel spokes="2"/>
  </p:transition>
  <p:timing>
    <p:tnLst>
      <p:par>
        <p:cTn id="1" dur="indefinite" restart="never" nodeType="tmRoot"/>
      </p:par>
    </p:tnLst>
  </p:timing>
  <p:txStyles>
    <p:titleStyle>
      <a:lvl1pPr algn="l" rtl="0" fontAlgn="base">
        <a:spcBef>
          <a:spcPct val="0"/>
        </a:spcBef>
        <a:spcAft>
          <a:spcPct val="0"/>
        </a:spcAft>
        <a:defRPr kumimoji="1" sz="4400">
          <a:solidFill>
            <a:schemeClr val="tx2"/>
          </a:solidFill>
          <a:latin typeface="+mj-lt"/>
          <a:ea typeface="+mj-ea"/>
          <a:cs typeface="Arial" pitchFamily="34" charset="0"/>
        </a:defRPr>
      </a:lvl1pPr>
      <a:lvl2pPr algn="l" rtl="0" fontAlgn="base">
        <a:spcBef>
          <a:spcPct val="0"/>
        </a:spcBef>
        <a:spcAft>
          <a:spcPct val="0"/>
        </a:spcAft>
        <a:defRPr kumimoji="1" sz="4400">
          <a:solidFill>
            <a:schemeClr val="tx2"/>
          </a:solidFill>
          <a:latin typeface="Tahoma" charset="0"/>
          <a:ea typeface="Arial" charset="0"/>
          <a:cs typeface="Arial" pitchFamily="34" charset="0"/>
        </a:defRPr>
      </a:lvl2pPr>
      <a:lvl3pPr algn="l" rtl="0" fontAlgn="base">
        <a:spcBef>
          <a:spcPct val="0"/>
        </a:spcBef>
        <a:spcAft>
          <a:spcPct val="0"/>
        </a:spcAft>
        <a:defRPr kumimoji="1" sz="4400">
          <a:solidFill>
            <a:schemeClr val="tx2"/>
          </a:solidFill>
          <a:latin typeface="Tahoma" charset="0"/>
          <a:ea typeface="Arial" charset="0"/>
          <a:cs typeface="Arial" pitchFamily="34" charset="0"/>
        </a:defRPr>
      </a:lvl3pPr>
      <a:lvl4pPr algn="l" rtl="0" fontAlgn="base">
        <a:spcBef>
          <a:spcPct val="0"/>
        </a:spcBef>
        <a:spcAft>
          <a:spcPct val="0"/>
        </a:spcAft>
        <a:defRPr kumimoji="1" sz="4400">
          <a:solidFill>
            <a:schemeClr val="tx2"/>
          </a:solidFill>
          <a:latin typeface="Tahoma" charset="0"/>
          <a:ea typeface="Arial" charset="0"/>
          <a:cs typeface="Arial" pitchFamily="34" charset="0"/>
        </a:defRPr>
      </a:lvl4pPr>
      <a:lvl5pPr algn="l" rtl="0" fontAlgn="base">
        <a:spcBef>
          <a:spcPct val="0"/>
        </a:spcBef>
        <a:spcAft>
          <a:spcPct val="0"/>
        </a:spcAft>
        <a:defRPr kumimoji="1" sz="4400">
          <a:solidFill>
            <a:schemeClr val="tx2"/>
          </a:solidFill>
          <a:latin typeface="Tahoma" charset="0"/>
          <a:ea typeface="Arial" charset="0"/>
          <a:cs typeface="Arial" pitchFamily="34" charset="0"/>
        </a:defRPr>
      </a:lvl5pPr>
      <a:lvl6pPr marL="457200" algn="l" rtl="0" fontAlgn="base">
        <a:spcBef>
          <a:spcPct val="0"/>
        </a:spcBef>
        <a:spcAft>
          <a:spcPct val="0"/>
        </a:spcAft>
        <a:defRPr sz="4400">
          <a:solidFill>
            <a:schemeClr val="tx2"/>
          </a:solidFill>
          <a:latin typeface="Tahoma" charset="0"/>
          <a:ea typeface="Arial" charset="0"/>
        </a:defRPr>
      </a:lvl6pPr>
      <a:lvl7pPr marL="914400" algn="l" rtl="0" fontAlgn="base">
        <a:spcBef>
          <a:spcPct val="0"/>
        </a:spcBef>
        <a:spcAft>
          <a:spcPct val="0"/>
        </a:spcAft>
        <a:defRPr sz="4400">
          <a:solidFill>
            <a:schemeClr val="tx2"/>
          </a:solidFill>
          <a:latin typeface="Tahoma" charset="0"/>
          <a:ea typeface="Arial" charset="0"/>
        </a:defRPr>
      </a:lvl7pPr>
      <a:lvl8pPr marL="1371600" algn="l" rtl="0" fontAlgn="base">
        <a:spcBef>
          <a:spcPct val="0"/>
        </a:spcBef>
        <a:spcAft>
          <a:spcPct val="0"/>
        </a:spcAft>
        <a:defRPr sz="4400">
          <a:solidFill>
            <a:schemeClr val="tx2"/>
          </a:solidFill>
          <a:latin typeface="Tahoma" charset="0"/>
          <a:ea typeface="Arial" charset="0"/>
        </a:defRPr>
      </a:lvl8pPr>
      <a:lvl9pPr marL="1828800" algn="l" rtl="0" fontAlgn="base">
        <a:spcBef>
          <a:spcPct val="0"/>
        </a:spcBef>
        <a:spcAft>
          <a:spcPct val="0"/>
        </a:spcAft>
        <a:defRPr sz="4400">
          <a:solidFill>
            <a:schemeClr val="tx2"/>
          </a:solidFill>
          <a:latin typeface="Tahoma" charset="0"/>
          <a:ea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Arial" pitchFamily="34" charset="0"/>
        </a:defRPr>
      </a:lvl1pPr>
      <a:lvl2pPr marL="742950" indent="-285750" algn="l" rtl="0" fontAlgn="base">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cs typeface="Arial" pitchFamily="34" charset="0"/>
        </a:defRPr>
      </a:lvl2pPr>
      <a:lvl3pPr marL="1143000" indent="-228600" algn="l" rtl="0" fontAlgn="base">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cs typeface="Arial"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cs typeface="Arial"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cs typeface="Arial" pitchFamily="34" charset="0"/>
        </a:defRPr>
      </a:lvl5pPr>
      <a:lvl6pPr marL="25146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813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81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fld id="{C10C7545-AD0A-4F61-A55D-6696C7ECEC64}" type="datetimeFigureOut">
              <a:rPr lang="ru-RU"/>
              <a:pPr/>
              <a:t>01.10.2016</a:t>
            </a:fld>
            <a:endParaRPr lang="ru-RU"/>
          </a:p>
        </p:txBody>
      </p:sp>
      <p:sp>
        <p:nvSpPr>
          <p:cNvPr id="481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smtClean="0">
                <a:latin typeface="Arial" charset="0"/>
                <a:cs typeface="+mn-cs"/>
              </a:defRPr>
            </a:lvl1pPr>
          </a:lstStyle>
          <a:p>
            <a:pPr>
              <a:defRPr/>
            </a:pPr>
            <a:endParaRPr lang="ru-RU"/>
          </a:p>
        </p:txBody>
      </p:sp>
      <p:sp>
        <p:nvSpPr>
          <p:cNvPr id="481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7447D801-FD5B-497C-A1EA-C8C89E787F26}"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ransition spd="slow">
    <p:wheel spokes="2"/>
  </p:transition>
  <p:timing>
    <p:tnLst>
      <p:par>
        <p:cTn id="1" dur="indefinite" restart="never" nodeType="tmRoot"/>
      </p:par>
    </p:tnLst>
  </p:timing>
  <p:txStyles>
    <p:titleStyle>
      <a:lvl1pPr algn="ctr" rtl="0" fontAlgn="base">
        <a:spcBef>
          <a:spcPct val="0"/>
        </a:spcBef>
        <a:spcAft>
          <a:spcPct val="0"/>
        </a:spcAft>
        <a:defRPr kumimoji="1" sz="4400">
          <a:solidFill>
            <a:schemeClr val="tx2"/>
          </a:solidFill>
          <a:latin typeface="+mj-lt"/>
          <a:ea typeface="+mj-ea"/>
          <a:cs typeface="Arial" pitchFamily="34" charset="0"/>
        </a:defRPr>
      </a:lvl1pPr>
      <a:lvl2pPr algn="ctr" rtl="0" fontAlgn="base">
        <a:spcBef>
          <a:spcPct val="0"/>
        </a:spcBef>
        <a:spcAft>
          <a:spcPct val="0"/>
        </a:spcAft>
        <a:defRPr kumimoji="1" sz="4400">
          <a:solidFill>
            <a:schemeClr val="tx2"/>
          </a:solidFill>
          <a:latin typeface="Arial" charset="0"/>
          <a:ea typeface="Arial" charset="0"/>
          <a:cs typeface="Arial" pitchFamily="34" charset="0"/>
        </a:defRPr>
      </a:lvl2pPr>
      <a:lvl3pPr algn="ctr" rtl="0" fontAlgn="base">
        <a:spcBef>
          <a:spcPct val="0"/>
        </a:spcBef>
        <a:spcAft>
          <a:spcPct val="0"/>
        </a:spcAft>
        <a:defRPr kumimoji="1" sz="4400">
          <a:solidFill>
            <a:schemeClr val="tx2"/>
          </a:solidFill>
          <a:latin typeface="Arial" charset="0"/>
          <a:ea typeface="Arial" charset="0"/>
          <a:cs typeface="Arial" pitchFamily="34" charset="0"/>
        </a:defRPr>
      </a:lvl3pPr>
      <a:lvl4pPr algn="ctr" rtl="0" fontAlgn="base">
        <a:spcBef>
          <a:spcPct val="0"/>
        </a:spcBef>
        <a:spcAft>
          <a:spcPct val="0"/>
        </a:spcAft>
        <a:defRPr kumimoji="1" sz="4400">
          <a:solidFill>
            <a:schemeClr val="tx2"/>
          </a:solidFill>
          <a:latin typeface="Arial" charset="0"/>
          <a:ea typeface="Arial" charset="0"/>
          <a:cs typeface="Arial" pitchFamily="34" charset="0"/>
        </a:defRPr>
      </a:lvl4pPr>
      <a:lvl5pPr algn="ctr" rtl="0" fontAlgn="base">
        <a:spcBef>
          <a:spcPct val="0"/>
        </a:spcBef>
        <a:spcAft>
          <a:spcPct val="0"/>
        </a:spcAft>
        <a:defRPr kumimoji="1" sz="4400">
          <a:solidFill>
            <a:schemeClr val="tx2"/>
          </a:solidFill>
          <a:latin typeface="Arial" charset="0"/>
          <a:ea typeface="Arial" charset="0"/>
          <a:cs typeface="Arial" pitchFamily="34" charset="0"/>
        </a:defRPr>
      </a:lvl5pPr>
      <a:lvl6pPr marL="457200" algn="ctr" rtl="0" fontAlgn="base">
        <a:spcBef>
          <a:spcPct val="0"/>
        </a:spcBef>
        <a:spcAft>
          <a:spcPct val="0"/>
        </a:spcAft>
        <a:defRPr sz="4400">
          <a:solidFill>
            <a:schemeClr val="tx2"/>
          </a:solidFill>
          <a:latin typeface="Arial" charset="0"/>
          <a:ea typeface="Arial" charset="0"/>
        </a:defRPr>
      </a:lvl6pPr>
      <a:lvl7pPr marL="914400" algn="ctr" rtl="0" fontAlgn="base">
        <a:spcBef>
          <a:spcPct val="0"/>
        </a:spcBef>
        <a:spcAft>
          <a:spcPct val="0"/>
        </a:spcAft>
        <a:defRPr sz="4400">
          <a:solidFill>
            <a:schemeClr val="tx2"/>
          </a:solidFill>
          <a:latin typeface="Arial" charset="0"/>
          <a:ea typeface="Arial" charset="0"/>
        </a:defRPr>
      </a:lvl7pPr>
      <a:lvl8pPr marL="1371600" algn="ctr" rtl="0" fontAlgn="base">
        <a:spcBef>
          <a:spcPct val="0"/>
        </a:spcBef>
        <a:spcAft>
          <a:spcPct val="0"/>
        </a:spcAft>
        <a:defRPr sz="4400">
          <a:solidFill>
            <a:schemeClr val="tx2"/>
          </a:solidFill>
          <a:latin typeface="Arial" charset="0"/>
          <a:ea typeface="Arial" charset="0"/>
        </a:defRPr>
      </a:lvl8pPr>
      <a:lvl9pPr marL="1828800" algn="ctr" rtl="0" fontAlgn="base">
        <a:spcBef>
          <a:spcPct val="0"/>
        </a:spcBef>
        <a:spcAft>
          <a:spcPct val="0"/>
        </a:spcAft>
        <a:defRPr sz="4400">
          <a:solidFill>
            <a:schemeClr val="tx2"/>
          </a:solidFill>
          <a:latin typeface="Arial" charset="0"/>
          <a:ea typeface="Arial"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Arial" pitchFamily="34" charset="0"/>
        </a:defRPr>
      </a:lvl1pPr>
      <a:lvl2pPr marL="742950" indent="-285750" algn="l" rtl="0" fontAlgn="base">
        <a:spcBef>
          <a:spcPct val="20000"/>
        </a:spcBef>
        <a:spcAft>
          <a:spcPct val="0"/>
        </a:spcAft>
        <a:buChar char="–"/>
        <a:defRPr kumimoji="1" sz="2800">
          <a:solidFill>
            <a:schemeClr val="tx1"/>
          </a:solidFill>
          <a:latin typeface="+mn-lt"/>
          <a:ea typeface="+mn-ea"/>
          <a:cs typeface="Arial" pitchFamily="34" charset="0"/>
        </a:defRPr>
      </a:lvl2pPr>
      <a:lvl3pPr marL="1143000" indent="-228600" algn="l" rtl="0" fontAlgn="base">
        <a:spcBef>
          <a:spcPct val="20000"/>
        </a:spcBef>
        <a:spcAft>
          <a:spcPct val="0"/>
        </a:spcAft>
        <a:buChar char="•"/>
        <a:defRPr kumimoji="1" sz="2400">
          <a:solidFill>
            <a:schemeClr val="tx1"/>
          </a:solidFill>
          <a:latin typeface="+mn-lt"/>
          <a:ea typeface="+mn-ea"/>
          <a:cs typeface="Arial" pitchFamily="34" charset="0"/>
        </a:defRPr>
      </a:lvl3pPr>
      <a:lvl4pPr marL="1600200" indent="-228600" algn="l" rtl="0" fontAlgn="base">
        <a:spcBef>
          <a:spcPct val="20000"/>
        </a:spcBef>
        <a:spcAft>
          <a:spcPct val="0"/>
        </a:spcAft>
        <a:buChar char="–"/>
        <a:defRPr kumimoji="1" sz="2000">
          <a:solidFill>
            <a:schemeClr val="tx1"/>
          </a:solidFill>
          <a:latin typeface="+mn-lt"/>
          <a:ea typeface="+mn-ea"/>
          <a:cs typeface="Arial" pitchFamily="34" charset="0"/>
        </a:defRPr>
      </a:lvl4pPr>
      <a:lvl5pPr marL="2057400" indent="-228600" algn="l" rtl="0" fontAlgn="base">
        <a:spcBef>
          <a:spcPct val="20000"/>
        </a:spcBef>
        <a:spcAft>
          <a:spcPct val="0"/>
        </a:spcAft>
        <a:buChar char="»"/>
        <a:defRPr kumimoji="1" sz="2000">
          <a:solidFill>
            <a:schemeClr val="tx1"/>
          </a:solidFill>
          <a:latin typeface="+mn-lt"/>
          <a:ea typeface="+mn-ea"/>
          <a:cs typeface="Arial"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 TargetMode="Internal" /></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slideLayout" Target="../slideLayouts/slideLayout13.xml"/><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emf"/><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c="http://schemas.openxmlformats.org/drawingml/2006/chart">
  <p:cSld>
    <p:bg>
      <p:bgPr>
        <a:gradFill rotWithShape="0">
          <a:gsLst>
            <a:gs pos="0">
              <a:schemeClr val="folHlink"/>
            </a:gs>
            <a:gs pos="100000">
              <a:schemeClr val="bg1"/>
            </a:gs>
          </a:gsLst>
          <a:path path="rect">
            <a:fillToRect l="0" t="100000" r="100000" b="0"/>
          </a:path>
        </a:gradFill>
      </p:bgPr>
    </p:bg>
    <p:spTree>
      <p:nvGrpSpPr>
        <p:cNvPr id="1" name=""/>
        <p:cNvGrpSpPr/>
        <p:nvPr/>
      </p:nvGrpSpPr>
      <p:grpSpPr>
        <a:xfrm>
          <a:off x="0" y="0"/>
          <a:ext cx="0" cy="0"/>
          <a:chOff x="0" y="0"/>
          <a:chExt cx="0" cy="0"/>
        </a:xfrm>
      </p:grpSpPr>
      <p:sp>
        <p:nvSpPr>
          <p:cNvPr id="1027" name="Shape"/>
          <p:cNvSpPr/>
          <p:nvPr>
            <p:ph type="title"/>
          </p:nvPr>
        </p:nvSpPr>
        <p:spPr>
          <a:xfrm>
            <a:off x="755650" y="4365625"/>
            <a:ext cx="6983730" cy="1297305"/>
          </a:xfrm>
          <a:prstGeom prst="rect">
            <a:avLst/>
          </a:prstGeom>
        </p:spPr>
        <p:txBody>
          <a:bodyPr/>
          <a:lstStyle/>
          <a:p>
            <a:pPr/>
            <a:r>
              <a:rPr lang="kk-KZ" altLang="en-US" smtClean="0" b="1" i="1">
                <a:solidFill>
                  <a:srgbClr val="33be1c"/>
                </a:solidFill>
                <a:latin typeface="Courier New"/>
              </a:rPr>
              <a:t>Ашық</a:t>
            </a:r>
            <a:r>
              <a:rPr lang="kk-KZ" altLang="en-US" smtClean="0" b="1" i="1">
                <a:solidFill>
                  <a:srgbClr val="33be1c"/>
                </a:solidFill>
                <a:latin typeface="Courier New"/>
              </a:rPr>
              <a:t> </a:t>
            </a:r>
            <a:r>
              <a:rPr lang="kk-KZ" altLang="en-US" smtClean="0" b="1" i="1">
                <a:solidFill>
                  <a:srgbClr val="33be1c"/>
                </a:solidFill>
                <a:latin typeface="Courier New"/>
              </a:rPr>
              <a:t>тәрбие</a:t>
            </a:r>
            <a:r>
              <a:rPr lang="kk-KZ" altLang="en-US" smtClean="0" b="1" i="1">
                <a:solidFill>
                  <a:srgbClr val="33be1c"/>
                </a:solidFill>
                <a:latin typeface="Courier New"/>
              </a:rPr>
              <a:t> </a:t>
            </a:r>
            <a:r>
              <a:rPr lang="kk-KZ" altLang="en-US" smtClean="0" b="1" i="1">
                <a:solidFill>
                  <a:srgbClr val="33be1c"/>
                </a:solidFill>
                <a:latin typeface="Courier New"/>
              </a:rPr>
              <a:t>сағаты</a:t>
            </a:r>
          </a:p>
        </p:txBody>
      </p:sp>
      <p:sp>
        <p:nvSpPr>
          <p:cNvPr id="1028" name="Shape"/>
          <p:cNvSpPr/>
          <p:nvPr>
            <p:ph type="body" idx="1"/>
          </p:nvPr>
        </p:nvSpPr>
        <p:spPr>
          <a:xfrm>
            <a:off x="539750" y="1483995"/>
            <a:ext cx="7388860" cy="2881630"/>
          </a:xfrm>
          <a:prstGeom prst="rect">
            <a:avLst/>
          </a:prstGeom>
        </p:spPr>
        <p:txBody>
          <a:bodyPr/>
          <a:lstStyle/>
          <a:p>
            <a:pPr algn="ctr">
              <a:buNone/>
            </a:pPr>
            <a:r>
              <a:rPr lang="en-US" smtClean="0" b="1" i="1">
                <a:solidFill>
                  <a:srgbClr val="0000ff"/>
                </a:solidFill>
                <a:latin typeface="Courier New"/>
              </a:rPr>
              <a:t>Бастауыш</a:t>
            </a:r>
            <a:r>
              <a:rPr lang="en-US" smtClean="0" b="1" i="1">
                <a:solidFill>
                  <a:srgbClr val="0000ff"/>
                </a:solidFill>
                <a:latin typeface="Courier New"/>
              </a:rPr>
              <a:t> </a:t>
            </a:r>
            <a:r>
              <a:rPr lang="en-US" smtClean="0" b="1" i="1">
                <a:solidFill>
                  <a:srgbClr val="0000ff"/>
                </a:solidFill>
                <a:latin typeface="Courier New"/>
              </a:rPr>
              <a:t>сынып</a:t>
            </a:r>
            <a:endParaRPr lang="kk-KZ" altLang="en-US" smtClean="0" b="1" i="1">
              <a:solidFill>
                <a:srgbClr val="0000ff"/>
              </a:solidFill>
              <a:latin typeface="Courier New"/>
            </a:endParaRPr>
          </a:p>
          <a:p>
            <a:pPr algn="ctr">
              <a:buNone/>
            </a:pPr>
            <a:r>
              <a:rPr lang="kk-KZ" altLang="en-US" smtClean="0" b="1" i="1">
                <a:solidFill>
                  <a:srgbClr val="0000ff"/>
                </a:solidFill>
                <a:latin typeface="Courier New"/>
              </a:rPr>
              <a:t> </a:t>
            </a:r>
            <a:r>
              <a:rPr lang="kk-KZ" altLang="en-US" smtClean="0" b="1" i="1">
                <a:solidFill>
                  <a:srgbClr val="0000ff"/>
                </a:solidFill>
                <a:latin typeface="Courier New"/>
              </a:rPr>
              <a:t>мұғалімі</a:t>
            </a:r>
          </a:p>
          <a:p>
            <a:pPr algn="ctr">
              <a:buNone/>
            </a:pPr>
            <a:r>
              <a:rPr lang="en-US" smtClean="0" b="1" i="1">
                <a:solidFill>
                  <a:srgbClr val="0000ff"/>
                </a:solidFill>
                <a:latin typeface="Courier New"/>
              </a:rPr>
              <a:t>Мухтарова</a:t>
            </a:r>
            <a:r>
              <a:rPr lang="en-US" smtClean="0" b="1" i="1">
                <a:solidFill>
                  <a:srgbClr val="0000ff"/>
                </a:solidFill>
                <a:latin typeface="Courier New"/>
              </a:rPr>
              <a:t> </a:t>
            </a:r>
            <a:r>
              <a:rPr lang="en-US" smtClean="0" b="1" i="1">
                <a:solidFill>
                  <a:srgbClr val="0000ff"/>
                </a:solidFill>
                <a:latin typeface="Courier New"/>
              </a:rPr>
              <a:t>Жібек</a:t>
            </a:r>
            <a:endParaRPr lang="kk-KZ" altLang="en-US" smtClean="0" b="1" i="1">
              <a:solidFill>
                <a:srgbClr val="0000ff"/>
              </a:solidFill>
              <a:latin typeface="Courier New"/>
            </a:endParaRPr>
          </a:p>
          <a:p>
            <a:pPr algn="ctr">
              <a:buNone/>
            </a:pPr>
            <a:endParaRPr lang="kk-KZ" altLang="en-US" smtClean="0" b="1" i="1">
              <a:solidFill>
                <a:srgbClr val="0000ff"/>
              </a:solidFill>
              <a:latin typeface="Courier New"/>
            </a:endParaRPr>
          </a:p>
          <a:p>
            <a:pPr>
              <a:buNone/>
            </a:pPr>
            <a:r>
              <a:rPr lang="ru-RU" altLang="en-US" smtClean="0" b="1" i="1">
                <a:solidFill>
                  <a:srgbClr val="0000ff"/>
                </a:solidFill>
                <a:latin typeface="Courier New"/>
              </a:rP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a:srcRect/>
          <a:stretch>
            <a:fillRect/>
          </a:stretch>
        </p:blipFill>
        <p:spPr bwMode="auto">
          <a:xfrm>
            <a:off x="323850" y="981075"/>
            <a:ext cx="3676650" cy="4965700"/>
          </a:xfrm>
          <a:prstGeom prst="rect">
            <a:avLst/>
          </a:prstGeom>
          <a:noFill/>
          <a:ln w="9525">
            <a:noFill/>
            <a:miter lim="800000"/>
            <a:headEnd/>
            <a:tailEnd/>
          </a:ln>
        </p:spPr>
      </p:pic>
      <p:sp>
        <p:nvSpPr>
          <p:cNvPr id="15362" name="Rectangle 5"/>
          <p:cNvSpPr>
            <a:spLocks noGrp="1"/>
          </p:cNvSpPr>
          <p:nvPr>
            <p:ph type="body" idx="1"/>
          </p:nvPr>
        </p:nvSpPr>
        <p:spPr>
          <a:xfrm>
            <a:off x="4140200" y="981075"/>
            <a:ext cx="4608513" cy="576263"/>
          </a:xfrm>
          <a:noFill/>
          <a:ln>
            <a:solidFill>
              <a:srgbClr val="00CCFF"/>
            </a:solidFill>
          </a:ln>
        </p:spPr>
        <p:txBody>
          <a:bodyPr/>
          <a:lstStyle/>
          <a:p>
            <a:pPr>
              <a:buFont typeface="Wingdings 2" pitchFamily="18" charset="2"/>
              <a:buNone/>
            </a:pPr>
            <a:r>
              <a:rPr kumimoji="0" lang="kk-KZ" b="1" smtClean="0">
                <a:solidFill>
                  <a:srgbClr val="FF6600"/>
                </a:solidFill>
                <a:latin typeface="Courier New" pitchFamily="49" charset="0"/>
              </a:rPr>
              <a:t>Ақынның айтпақ өсиеті</a:t>
            </a:r>
            <a:endParaRPr kumimoji="0" lang="ru-RU" b="1" smtClean="0">
              <a:solidFill>
                <a:srgbClr val="FF6600"/>
              </a:solidFill>
              <a:latin typeface="Courier New" pitchFamily="49" charset="0"/>
            </a:endParaRPr>
          </a:p>
        </p:txBody>
      </p:sp>
      <p:sp>
        <p:nvSpPr>
          <p:cNvPr id="15363" name="Rectangle 6"/>
          <p:cNvSpPr>
            <a:spLocks/>
          </p:cNvSpPr>
          <p:nvPr/>
        </p:nvSpPr>
        <p:spPr bwMode="auto">
          <a:xfrm>
            <a:off x="4211638" y="2060575"/>
            <a:ext cx="4464050" cy="1512888"/>
          </a:xfrm>
          <a:prstGeom prst="rect">
            <a:avLst/>
          </a:prstGeom>
          <a:noFill/>
          <a:ln w="9525">
            <a:solidFill>
              <a:srgbClr val="00CCFF"/>
            </a:solidFill>
            <a:miter lim="800000"/>
            <a:headEnd/>
            <a:tailEnd/>
          </a:ln>
        </p:spPr>
        <p:txBody>
          <a:bodyPr/>
          <a:lstStyle/>
          <a:p>
            <a:pPr marL="273050" indent="-273050" algn="ctr">
              <a:spcBef>
                <a:spcPct val="20000"/>
              </a:spcBef>
              <a:buClr>
                <a:srgbClr val="0BD0D9"/>
              </a:buClr>
              <a:buSzPct val="95000"/>
              <a:buFont typeface="Wingdings 2" pitchFamily="18" charset="2"/>
              <a:buNone/>
            </a:pPr>
            <a:r>
              <a:rPr lang="kk-KZ" sz="2200" b="1">
                <a:solidFill>
                  <a:srgbClr val="0000FF"/>
                </a:solidFill>
                <a:latin typeface="Courier New" pitchFamily="49" charset="0"/>
              </a:rPr>
              <a:t>Ғылым-білімге неғұрлым ертерек, бала кезден ден қойсаңдар – кейін өкінбейсіңдер</a:t>
            </a:r>
            <a:endParaRPr lang="ru-RU" sz="2200" b="1">
              <a:solidFill>
                <a:srgbClr val="0000FF"/>
              </a:solidFill>
              <a:latin typeface="Courier New" pitchFamily="49" charset="0"/>
            </a:endParaRPr>
          </a:p>
        </p:txBody>
      </p:sp>
      <p:sp>
        <p:nvSpPr>
          <p:cNvPr id="15364" name="Rectangle 9"/>
          <p:cNvSpPr>
            <a:spLocks/>
          </p:cNvSpPr>
          <p:nvPr/>
        </p:nvSpPr>
        <p:spPr bwMode="auto">
          <a:xfrm>
            <a:off x="4211638" y="3789363"/>
            <a:ext cx="4464050" cy="2087562"/>
          </a:xfrm>
          <a:prstGeom prst="rect">
            <a:avLst/>
          </a:prstGeom>
          <a:noFill/>
          <a:ln w="9525">
            <a:solidFill>
              <a:srgbClr val="00CCFF"/>
            </a:solidFill>
            <a:miter lim="800000"/>
            <a:headEnd/>
            <a:tailEnd/>
          </a:ln>
        </p:spPr>
        <p:txBody>
          <a:bodyPr/>
          <a:lstStyle/>
          <a:p>
            <a:pPr marL="273050" indent="-273050" algn="ctr">
              <a:spcBef>
                <a:spcPct val="20000"/>
              </a:spcBef>
              <a:buClr>
                <a:srgbClr val="0BD0D9"/>
              </a:buClr>
              <a:buSzPct val="95000"/>
              <a:buFont typeface="Wingdings 2" pitchFamily="18" charset="2"/>
              <a:buNone/>
            </a:pPr>
            <a:r>
              <a:rPr lang="kk-KZ" sz="2200" b="1">
                <a:solidFill>
                  <a:srgbClr val="0000FF"/>
                </a:solidFill>
                <a:latin typeface="Courier New" pitchFamily="49" charset="0"/>
              </a:rPr>
              <a:t>Балғын шақтарыңда оқыған кітап, алған білім тасқа басылғандай мәңгі-бақи естеріңде қалмақ дегенді меңзейді.</a:t>
            </a:r>
            <a:endParaRPr lang="ru-RU" sz="2200" b="1">
              <a:solidFill>
                <a:srgbClr val="0000FF"/>
              </a:solidFill>
              <a:latin typeface="Courier New" pitchFamily="49" charset="0"/>
            </a:endParaRPr>
          </a:p>
        </p:txBody>
      </p:sp>
      <p:sp>
        <p:nvSpPr>
          <p:cNvPr id="56330" name="AutoShape 10"/>
          <p:cNvSpPr>
            <a:spLocks noChangeArrowheads="1"/>
          </p:cNvSpPr>
          <p:nvPr/>
        </p:nvSpPr>
        <p:spPr bwMode="auto">
          <a:xfrm>
            <a:off x="6156325" y="1585913"/>
            <a:ext cx="431800" cy="4318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ru-RU">
              <a:latin typeface="Arial" charset="0"/>
              <a:cs typeface="+mn-cs"/>
            </a:endParaRPr>
          </a:p>
        </p:txBody>
      </p:sp>
      <p:sp>
        <p:nvSpPr>
          <p:cNvPr id="56331" name="AutoShape 11"/>
          <p:cNvSpPr>
            <a:spLocks noChangeArrowheads="1"/>
          </p:cNvSpPr>
          <p:nvPr/>
        </p:nvSpPr>
        <p:spPr bwMode="auto">
          <a:xfrm>
            <a:off x="6156325" y="3573463"/>
            <a:ext cx="431800" cy="215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ru-RU">
              <a:latin typeface="Arial" charset="0"/>
              <a:cs typeface="+mn-cs"/>
            </a:endParaRPr>
          </a:p>
        </p:txBody>
      </p:sp>
    </p:spTree>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6" descr="j0404643"/>
          <p:cNvPicPr>
            <a:picLocks noChangeAspect="1" noChangeArrowheads="1"/>
          </p:cNvPicPr>
          <p:nvPr/>
        </p:nvPicPr>
        <p:blipFill>
          <a:blip r:embed="rId2"/>
          <a:srcRect/>
          <a:stretch>
            <a:fillRect/>
          </a:stretch>
        </p:blipFill>
        <p:spPr bwMode="auto">
          <a:xfrm>
            <a:off x="4787900" y="1412875"/>
            <a:ext cx="4067175" cy="5157788"/>
          </a:xfrm>
          <a:prstGeom prst="rect">
            <a:avLst/>
          </a:prstGeom>
          <a:noFill/>
          <a:ln w="9525">
            <a:noFill/>
            <a:miter lim="800000"/>
            <a:headEnd/>
            <a:tailEnd/>
          </a:ln>
        </p:spPr>
      </p:pic>
      <p:sp>
        <p:nvSpPr>
          <p:cNvPr id="16386" name="WordArt 5"/>
          <p:cNvSpPr>
            <a:spLocks noChangeArrowheads="1" noChangeShapeType="1" noTextEdit="1"/>
          </p:cNvSpPr>
          <p:nvPr/>
        </p:nvSpPr>
        <p:spPr bwMode="auto">
          <a:xfrm>
            <a:off x="539750" y="1916113"/>
            <a:ext cx="8135938" cy="2952750"/>
          </a:xfrm>
          <a:prstGeom prst="rect">
            <a:avLst/>
          </a:prstGeom>
        </p:spPr>
        <p:txBody>
          <a:bodyPr wrap="none" fromWordArt="1">
            <a:prstTxWarp prst="textPlain">
              <a:avLst>
                <a:gd name="adj" fmla="val 50000"/>
              </a:avLst>
            </a:prstTxWarp>
          </a:bodyPr>
          <a:lstStyle/>
          <a:p>
            <a:pPr algn="ctr"/>
            <a:r>
              <a:rPr lang="ru-RU" sz="3600" b="1" kern="10">
                <a:ln w="12700">
                  <a:solidFill>
                    <a:srgbClr val="3333CC"/>
                  </a:solidFill>
                  <a:round/>
                  <a:headEnd/>
                  <a:tailEnd/>
                </a:ln>
                <a:solidFill>
                  <a:srgbClr val="B2B2B2">
                    <a:alpha val="50195"/>
                  </a:srgbClr>
                </a:solidFill>
                <a:effectLst>
                  <a:outerShdw dist="45791" dir="2021404" algn="ctr" rotWithShape="0">
                    <a:srgbClr val="9999FF">
                      <a:alpha val="74997"/>
                    </a:srgbClr>
                  </a:outerShdw>
                </a:effectLst>
                <a:latin typeface="Courier New"/>
                <a:cs typeface="Courier New"/>
              </a:rPr>
              <a:t>Абайдың әр өлеңі бізді</a:t>
            </a:r>
          </a:p>
          <a:p>
            <a:pPr algn="ctr"/>
            <a:r>
              <a:rPr lang="ru-RU" sz="3600" b="1" kern="10">
                <a:ln w="12700">
                  <a:solidFill>
                    <a:srgbClr val="3333CC"/>
                  </a:solidFill>
                  <a:round/>
                  <a:headEnd/>
                  <a:tailEnd/>
                </a:ln>
                <a:solidFill>
                  <a:srgbClr val="B2B2B2">
                    <a:alpha val="50195"/>
                  </a:srgbClr>
                </a:solidFill>
                <a:effectLst>
                  <a:outerShdw dist="45791" dir="2021404" algn="ctr" rotWithShape="0">
                    <a:srgbClr val="9999FF">
                      <a:alpha val="74997"/>
                    </a:srgbClr>
                  </a:outerShdw>
                </a:effectLst>
                <a:latin typeface="Courier New"/>
                <a:cs typeface="Courier New"/>
              </a:rPr>
              <a:t>жақсы болуға, жаман әдеттерден</a:t>
            </a:r>
          </a:p>
          <a:p>
            <a:pPr algn="ctr"/>
            <a:r>
              <a:rPr lang="ru-RU" sz="3600" b="1" kern="10">
                <a:ln w="12700">
                  <a:solidFill>
                    <a:srgbClr val="3333CC"/>
                  </a:solidFill>
                  <a:round/>
                  <a:headEnd/>
                  <a:tailEnd/>
                </a:ln>
                <a:solidFill>
                  <a:srgbClr val="B2B2B2">
                    <a:alpha val="50195"/>
                  </a:srgbClr>
                </a:solidFill>
                <a:effectLst>
                  <a:outerShdw dist="45791" dir="2021404" algn="ctr" rotWithShape="0">
                    <a:srgbClr val="9999FF">
                      <a:alpha val="74997"/>
                    </a:srgbClr>
                  </a:outerShdw>
                </a:effectLst>
                <a:latin typeface="Courier New"/>
                <a:cs typeface="Courier New"/>
              </a:rPr>
              <a:t>жиренуге тәрбиелейді.</a:t>
            </a:r>
          </a:p>
        </p:txBody>
      </p:sp>
    </p:spTree>
  </p:cSld>
  <p:clrMapOvr>
    <a:masterClrMapping/>
  </p:clrMapOvr>
  <p:transition spd="slow">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6633"/>
            </a:gs>
            <a:gs pos="100000">
              <a:schemeClr val="bg1"/>
            </a:gs>
          </a:gsLst>
          <a:path path="rect">
            <a:fillToRect t="100000" r="100000"/>
          </a:path>
        </a:gradFill>
        <a:effectLst/>
      </p:bgPr>
    </p:bg>
    <p:spTree>
      <p:nvGrpSpPr>
        <p:cNvPr id="1" name=""/>
        <p:cNvGrpSpPr/>
        <p:nvPr/>
      </p:nvGrpSpPr>
      <p:grpSpPr>
        <a:xfrm>
          <a:off x="0" y="0"/>
          <a:ext cx="0" cy="0"/>
          <a:chOff x="0" y="0"/>
          <a:chExt cx="0" cy="0"/>
        </a:xfrm>
      </p:grpSpPr>
      <p:pic>
        <p:nvPicPr>
          <p:cNvPr id="17410" name="Picture 8" descr="bs01145_"/>
          <p:cNvPicPr>
            <a:picLocks noChangeAspect="1" noChangeArrowheads="1"/>
          </p:cNvPicPr>
          <p:nvPr/>
        </p:nvPicPr>
        <p:blipFill>
          <a:blip r:embed="rId2"/>
          <a:srcRect/>
          <a:stretch>
            <a:fillRect/>
          </a:stretch>
        </p:blipFill>
        <p:spPr bwMode="auto">
          <a:xfrm>
            <a:off x="7380288" y="4437063"/>
            <a:ext cx="1763712" cy="2014537"/>
          </a:xfrm>
          <a:prstGeom prst="rect">
            <a:avLst/>
          </a:prstGeom>
          <a:noFill/>
          <a:ln w="9525">
            <a:noFill/>
            <a:miter lim="800000"/>
            <a:headEnd/>
            <a:tailEnd/>
          </a:ln>
        </p:spPr>
      </p:pic>
      <p:sp>
        <p:nvSpPr>
          <p:cNvPr id="17411" name="Rectangle 2"/>
          <p:cNvSpPr>
            <a:spLocks noGrp="1"/>
          </p:cNvSpPr>
          <p:nvPr>
            <p:ph type="title"/>
          </p:nvPr>
        </p:nvSpPr>
        <p:spPr>
          <a:xfrm>
            <a:off x="395288" y="188913"/>
            <a:ext cx="8229600" cy="650875"/>
          </a:xfrm>
        </p:spPr>
        <p:txBody>
          <a:bodyPr/>
          <a:lstStyle/>
          <a:p>
            <a:pPr algn="ctr"/>
            <a:r>
              <a:rPr kumimoji="0" lang="kk-KZ" sz="4600" b="1" i="1" smtClean="0">
                <a:solidFill>
                  <a:srgbClr val="660033"/>
                </a:solidFill>
                <a:latin typeface="Courier New" pitchFamily="49" charset="0"/>
              </a:rPr>
              <a:t>Ғылым таппай мақтанба</a:t>
            </a:r>
            <a:endParaRPr kumimoji="0" lang="ru-RU" sz="4600" b="1" i="1" smtClean="0">
              <a:solidFill>
                <a:srgbClr val="660033"/>
              </a:solidFill>
              <a:latin typeface="Courier New" pitchFamily="49" charset="0"/>
            </a:endParaRPr>
          </a:p>
        </p:txBody>
      </p:sp>
      <p:sp>
        <p:nvSpPr>
          <p:cNvPr id="17412" name="Rectangle 3"/>
          <p:cNvSpPr>
            <a:spLocks noGrp="1"/>
          </p:cNvSpPr>
          <p:nvPr>
            <p:ph type="body" idx="1"/>
          </p:nvPr>
        </p:nvSpPr>
        <p:spPr>
          <a:xfrm>
            <a:off x="0" y="908050"/>
            <a:ext cx="4427538" cy="5761038"/>
          </a:xfrm>
        </p:spPr>
        <p:txBody>
          <a:bodyPr/>
          <a:lstStyle/>
          <a:p>
            <a:pPr>
              <a:buFont typeface="Wingdings 2" pitchFamily="18" charset="2"/>
              <a:buNone/>
            </a:pPr>
            <a:r>
              <a:rPr kumimoji="0" lang="kk-KZ" sz="2000" smtClean="0">
                <a:latin typeface="Times New Roman" pitchFamily="18" charset="0"/>
              </a:rPr>
              <a:t>    </a:t>
            </a:r>
            <a:r>
              <a:rPr kumimoji="0" lang="kk-KZ" sz="2000" b="1" smtClean="0">
                <a:solidFill>
                  <a:srgbClr val="660033"/>
                </a:solidFill>
                <a:latin typeface="Times New Roman" pitchFamily="18" charset="0"/>
              </a:rPr>
              <a:t>Ғылым таппай мақтанба,               Орын таппай баптанба, Құмарланып шаттанба,        Ойнап босқа күлуге.</a:t>
            </a:r>
          </a:p>
          <a:p>
            <a:pPr>
              <a:buFont typeface="Wingdings 2" pitchFamily="18" charset="2"/>
              <a:buNone/>
            </a:pPr>
            <a:r>
              <a:rPr kumimoji="0" lang="kk-KZ" sz="2000" b="1" smtClean="0">
                <a:solidFill>
                  <a:srgbClr val="660033"/>
                </a:solidFill>
                <a:latin typeface="Times New Roman" pitchFamily="18" charset="0"/>
              </a:rPr>
              <a:t>    		Бес нәрседен қашық бол,                   	Бес нәрсеге асық бол.                   	Адам болам десеңіз.               	Тілеуің, өмірің алдыңда           	Оған қайғы жесеңіз.</a:t>
            </a:r>
          </a:p>
          <a:p>
            <a:pPr>
              <a:buFont typeface="Wingdings 2" pitchFamily="18" charset="2"/>
              <a:buNone/>
            </a:pPr>
            <a:r>
              <a:rPr kumimoji="0" lang="kk-KZ" sz="2000" b="1" smtClean="0">
                <a:solidFill>
                  <a:srgbClr val="660033"/>
                </a:solidFill>
                <a:latin typeface="Times New Roman" pitchFamily="18" charset="0"/>
              </a:rPr>
              <a:t>	Өсек, өтірік, мақтаншақ,</a:t>
            </a:r>
          </a:p>
          <a:p>
            <a:pPr>
              <a:buFont typeface="Wingdings 2" pitchFamily="18" charset="2"/>
              <a:buNone/>
            </a:pPr>
            <a:r>
              <a:rPr kumimoji="0" lang="kk-KZ" sz="2000" b="1" smtClean="0">
                <a:solidFill>
                  <a:srgbClr val="660033"/>
                </a:solidFill>
                <a:latin typeface="Times New Roman" pitchFamily="18" charset="0"/>
              </a:rPr>
              <a:t>	Еріншек бекер мал шашпақ-            Бес дұшпаның, білсеңіз.</a:t>
            </a:r>
          </a:p>
          <a:p>
            <a:pPr>
              <a:buFont typeface="Wingdings 2" pitchFamily="18" charset="2"/>
              <a:buNone/>
            </a:pPr>
            <a:r>
              <a:rPr kumimoji="0" lang="kk-KZ" sz="2000" b="1" smtClean="0">
                <a:solidFill>
                  <a:srgbClr val="660033"/>
                </a:solidFill>
                <a:latin typeface="Times New Roman" pitchFamily="18" charset="0"/>
              </a:rPr>
              <a:t>	Талап, еңбек, терең ой,</a:t>
            </a:r>
          </a:p>
          <a:p>
            <a:pPr>
              <a:buFont typeface="Wingdings 2" pitchFamily="18" charset="2"/>
              <a:buNone/>
            </a:pPr>
            <a:r>
              <a:rPr kumimoji="0" lang="kk-KZ" sz="2000" b="1" smtClean="0">
                <a:solidFill>
                  <a:srgbClr val="660033"/>
                </a:solidFill>
                <a:latin typeface="Times New Roman" pitchFamily="18" charset="0"/>
              </a:rPr>
              <a:t>		Қанағат, рақым ойлап қой-</a:t>
            </a:r>
          </a:p>
          <a:p>
            <a:pPr>
              <a:buFont typeface="Wingdings 2" pitchFamily="18" charset="2"/>
              <a:buNone/>
            </a:pPr>
            <a:r>
              <a:rPr kumimoji="0" lang="kk-KZ" sz="2000" b="1" smtClean="0">
                <a:solidFill>
                  <a:srgbClr val="660033"/>
                </a:solidFill>
                <a:latin typeface="Times New Roman" pitchFamily="18" charset="0"/>
              </a:rPr>
              <a:t>   		Бес асыл іс, көнсеңіз.      	Жамандық көрсең нәфрәтлі,</a:t>
            </a:r>
          </a:p>
          <a:p>
            <a:pPr>
              <a:buFont typeface="Wingdings 2" pitchFamily="18" charset="2"/>
              <a:buNone/>
            </a:pPr>
            <a:endParaRPr kumimoji="0" lang="ru-RU" sz="2000" b="1" smtClean="0">
              <a:solidFill>
                <a:srgbClr val="660033"/>
              </a:solidFill>
              <a:latin typeface="Times New Roman" pitchFamily="18" charset="0"/>
            </a:endParaRPr>
          </a:p>
        </p:txBody>
      </p:sp>
      <p:sp>
        <p:nvSpPr>
          <p:cNvPr id="17413" name="Rectangle 4"/>
          <p:cNvSpPr>
            <a:spLocks/>
          </p:cNvSpPr>
          <p:nvPr/>
        </p:nvSpPr>
        <p:spPr bwMode="auto">
          <a:xfrm>
            <a:off x="5148263" y="1341438"/>
            <a:ext cx="3600450" cy="5256212"/>
          </a:xfrm>
          <a:prstGeom prst="rect">
            <a:avLst/>
          </a:prstGeom>
          <a:noFill/>
          <a:ln w="9525">
            <a:noFill/>
            <a:miter lim="800000"/>
            <a:headEnd/>
            <a:tailEnd/>
          </a:ln>
        </p:spPr>
        <p:txBody>
          <a:bodyPr/>
          <a:lstStyle/>
          <a:p>
            <a:pPr marL="273050" indent="-273050">
              <a:spcBef>
                <a:spcPct val="20000"/>
              </a:spcBef>
              <a:buClr>
                <a:srgbClr val="0BD0D9"/>
              </a:buClr>
              <a:buSzPct val="95000"/>
              <a:buFont typeface="Wingdings 2" pitchFamily="18" charset="2"/>
              <a:buChar char=""/>
            </a:pPr>
            <a:endParaRPr lang="ru-RU" sz="2600">
              <a:latin typeface="Constantia" pitchFamily="18" charset="0"/>
            </a:endParaRPr>
          </a:p>
        </p:txBody>
      </p:sp>
      <p:sp>
        <p:nvSpPr>
          <p:cNvPr id="17414" name="Rectangle 5"/>
          <p:cNvSpPr>
            <a:spLocks/>
          </p:cNvSpPr>
          <p:nvPr/>
        </p:nvSpPr>
        <p:spPr bwMode="auto">
          <a:xfrm>
            <a:off x="4500563" y="836613"/>
            <a:ext cx="4103687" cy="5761037"/>
          </a:xfrm>
          <a:prstGeom prst="rect">
            <a:avLst/>
          </a:prstGeom>
          <a:noFill/>
          <a:ln w="9525">
            <a:noFill/>
            <a:miter lim="800000"/>
            <a:headEnd/>
            <a:tailEnd/>
          </a:ln>
        </p:spPr>
        <p:txBody>
          <a:bodyPr/>
          <a:lstStyle/>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Суытып көңіл тыйсаңыз.</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Жақсылық көрсең ғибрәтлі,</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Оны ойға жисаңыз.</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Ғалым болмай немене,</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Балалықты қисаңыз?</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Болмасаң да, ұқсап бақ,</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Бір ғалымды көрсеңіз.</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Ондай болмақ қайда деп,</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Айтпа ғылым сүйсеңіз.</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Сізге ғылым кім берер,</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Жанбай жатып сөнсеңіз?</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Дүние де-өзі, мал да -өзі</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Ғылымға көңіл берсеңіз.</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Білгендердің сөзіне, </a:t>
            </a:r>
          </a:p>
          <a:p>
            <a:pPr marL="273050" indent="-273050">
              <a:spcBef>
                <a:spcPct val="20000"/>
              </a:spcBef>
              <a:buClr>
                <a:srgbClr val="0BD0D9"/>
              </a:buClr>
              <a:buSzPct val="95000"/>
              <a:buFont typeface="Wingdings 2" pitchFamily="18" charset="2"/>
              <a:buNone/>
            </a:pPr>
            <a:r>
              <a:rPr lang="kk-KZ" sz="2000" b="1">
                <a:solidFill>
                  <a:srgbClr val="660033"/>
                </a:solidFill>
                <a:latin typeface="Times New Roman" pitchFamily="18" charset="0"/>
              </a:rPr>
              <a:t>		Махаббатпен ерсеңіз...</a:t>
            </a:r>
            <a:endParaRPr lang="ru-RU" sz="2000" b="1">
              <a:solidFill>
                <a:srgbClr val="660033"/>
              </a:solidFill>
              <a:latin typeface="Times New Roman" pitchFamily="18" charset="0"/>
            </a:endParaRPr>
          </a:p>
        </p:txBody>
      </p:sp>
    </p:spTree>
  </p:cSld>
  <p:clrMapOvr>
    <a:masterClrMapping/>
  </p:clrMapOvr>
  <p:transition spd="slow">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a:xfrm>
            <a:off x="395288" y="333375"/>
            <a:ext cx="8229600" cy="719138"/>
          </a:xfrm>
        </p:spPr>
        <p:txBody>
          <a:bodyPr/>
          <a:lstStyle/>
          <a:p>
            <a:pPr algn="ctr"/>
            <a:r>
              <a:rPr kumimoji="0" lang="kk-KZ" sz="4600" b="1" smtClean="0">
                <a:solidFill>
                  <a:srgbClr val="FF6600"/>
                </a:solidFill>
                <a:latin typeface="Courier New" pitchFamily="49" charset="0"/>
              </a:rPr>
              <a:t>Білімдіден шыққан сөз</a:t>
            </a:r>
            <a:endParaRPr kumimoji="0" lang="ru-RU" sz="4600" b="1" smtClean="0">
              <a:solidFill>
                <a:srgbClr val="FF6600"/>
              </a:solidFill>
              <a:latin typeface="Courier New" pitchFamily="49" charset="0"/>
            </a:endParaRPr>
          </a:p>
        </p:txBody>
      </p:sp>
      <p:sp>
        <p:nvSpPr>
          <p:cNvPr id="18434" name="Rectangle 3"/>
          <p:cNvSpPr>
            <a:spLocks noGrp="1"/>
          </p:cNvSpPr>
          <p:nvPr>
            <p:ph type="body" idx="1"/>
          </p:nvPr>
        </p:nvSpPr>
        <p:spPr>
          <a:xfrm>
            <a:off x="250825" y="1125538"/>
            <a:ext cx="4681538" cy="4537075"/>
          </a:xfrm>
        </p:spPr>
        <p:txBody>
          <a:bodyPr/>
          <a:lstStyle/>
          <a:p>
            <a:pPr>
              <a:lnSpc>
                <a:spcPct val="80000"/>
              </a:lnSpc>
              <a:buFont typeface="Wingdings 2" pitchFamily="18" charset="2"/>
              <a:buNone/>
            </a:pPr>
            <a:r>
              <a:rPr kumimoji="0" lang="ru-RU" sz="1800" smtClean="0">
                <a:latin typeface="Arial" pitchFamily="34" charset="0"/>
              </a:rPr>
              <a:t>	</a:t>
            </a:r>
            <a:r>
              <a:rPr kumimoji="0" lang="ru-RU" sz="2000" smtClean="0">
                <a:solidFill>
                  <a:srgbClr val="0000FF"/>
                </a:solidFill>
                <a:latin typeface="Times New Roman" pitchFamily="18" charset="0"/>
              </a:rPr>
              <a:t>Білімдіден шыққан сөз </a:t>
            </a:r>
            <a:br>
              <a:rPr kumimoji="0" lang="ru-RU" sz="2000" smtClean="0">
                <a:solidFill>
                  <a:srgbClr val="0000FF"/>
                </a:solidFill>
                <a:latin typeface="Times New Roman" pitchFamily="18" charset="0"/>
              </a:rPr>
            </a:br>
            <a:r>
              <a:rPr kumimoji="0" lang="ru-RU" sz="2000" smtClean="0">
                <a:solidFill>
                  <a:srgbClr val="0000FF"/>
                </a:solidFill>
                <a:latin typeface="Times New Roman" pitchFamily="18" charset="0"/>
              </a:rPr>
              <a:t>Талаптыға болсын кез.  </a:t>
            </a:r>
            <a:br>
              <a:rPr kumimoji="0" lang="ru-RU" sz="2000" smtClean="0">
                <a:solidFill>
                  <a:srgbClr val="0000FF"/>
                </a:solidFill>
                <a:latin typeface="Times New Roman" pitchFamily="18" charset="0"/>
              </a:rPr>
            </a:br>
            <a:r>
              <a:rPr kumimoji="0" lang="ru-RU" sz="2000" smtClean="0">
                <a:solidFill>
                  <a:srgbClr val="0000FF"/>
                </a:solidFill>
                <a:latin typeface="Times New Roman" pitchFamily="18" charset="0"/>
              </a:rPr>
              <a:t>Нұрын, сырын көруге</a:t>
            </a:r>
            <a:br>
              <a:rPr kumimoji="0" lang="ru-RU" sz="2000" smtClean="0">
                <a:solidFill>
                  <a:srgbClr val="0000FF"/>
                </a:solidFill>
                <a:latin typeface="Times New Roman" pitchFamily="18" charset="0"/>
              </a:rPr>
            </a:br>
            <a:r>
              <a:rPr kumimoji="0" lang="ru-RU" sz="2000" smtClean="0">
                <a:solidFill>
                  <a:srgbClr val="0000FF"/>
                </a:solidFill>
                <a:latin typeface="Times New Roman" pitchFamily="18" charset="0"/>
              </a:rPr>
              <a:t>Көкiрегінде болсын көз.  </a:t>
            </a:r>
          </a:p>
          <a:p>
            <a:pPr>
              <a:lnSpc>
                <a:spcPct val="80000"/>
              </a:lnSpc>
              <a:buFont typeface="Wingdings 2" pitchFamily="18" charset="2"/>
              <a:buNone/>
            </a:pPr>
            <a:r>
              <a:rPr kumimoji="0" lang="ru-RU" sz="2000" smtClean="0">
                <a:solidFill>
                  <a:srgbClr val="0000FF"/>
                </a:solidFill>
                <a:latin typeface="Times New Roman" pitchFamily="18" charset="0"/>
              </a:rPr>
              <a:t/>
            </a:r>
            <a:br>
              <a:rPr kumimoji="0" lang="ru-RU" sz="2000" smtClean="0">
                <a:solidFill>
                  <a:srgbClr val="0000FF"/>
                </a:solidFill>
                <a:latin typeface="Times New Roman" pitchFamily="18" charset="0"/>
              </a:rPr>
            </a:br>
            <a:r>
              <a:rPr kumimoji="0" lang="ru-RU" sz="2000" smtClean="0">
                <a:solidFill>
                  <a:srgbClr val="0000FF"/>
                </a:solidFill>
                <a:latin typeface="Times New Roman" pitchFamily="18" charset="0"/>
              </a:rPr>
              <a:t>	Жүрегі — айна, көңiлі — оят,  </a:t>
            </a:r>
            <a:br>
              <a:rPr kumimoji="0" lang="ru-RU" sz="2000" smtClean="0">
                <a:solidFill>
                  <a:srgbClr val="0000FF"/>
                </a:solidFill>
                <a:latin typeface="Times New Roman" pitchFamily="18" charset="0"/>
              </a:rPr>
            </a:br>
            <a:r>
              <a:rPr kumimoji="0" lang="ru-RU" sz="2000" smtClean="0">
                <a:solidFill>
                  <a:srgbClr val="0000FF"/>
                </a:solidFill>
                <a:latin typeface="Times New Roman" pitchFamily="18" charset="0"/>
              </a:rPr>
              <a:t>	Сөз тыңдамас ол баяу.  </a:t>
            </a:r>
            <a:br>
              <a:rPr kumimoji="0" lang="ru-RU" sz="2000" smtClean="0">
                <a:solidFill>
                  <a:srgbClr val="0000FF"/>
                </a:solidFill>
                <a:latin typeface="Times New Roman" pitchFamily="18" charset="0"/>
              </a:rPr>
            </a:br>
            <a:r>
              <a:rPr kumimoji="0" lang="ru-RU" sz="2000" smtClean="0">
                <a:solidFill>
                  <a:srgbClr val="0000FF"/>
                </a:solidFill>
                <a:latin typeface="Times New Roman" pitchFamily="18" charset="0"/>
              </a:rPr>
              <a:t>	Өз өнері тұр таяу,</a:t>
            </a:r>
            <a:br>
              <a:rPr kumimoji="0" lang="ru-RU" sz="2000" smtClean="0">
                <a:solidFill>
                  <a:srgbClr val="0000FF"/>
                </a:solidFill>
                <a:latin typeface="Times New Roman" pitchFamily="18" charset="0"/>
              </a:rPr>
            </a:br>
            <a:r>
              <a:rPr kumimoji="0" lang="ru-RU" sz="2000" smtClean="0">
                <a:solidFill>
                  <a:srgbClr val="0000FF"/>
                </a:solidFill>
                <a:latin typeface="Times New Roman" pitchFamily="18" charset="0"/>
              </a:rPr>
              <a:t>	Ұқпасын ба сөзді тез?  </a:t>
            </a:r>
            <a:br>
              <a:rPr kumimoji="0" lang="ru-RU" sz="2000" smtClean="0">
                <a:solidFill>
                  <a:srgbClr val="0000FF"/>
                </a:solidFill>
                <a:latin typeface="Times New Roman" pitchFamily="18" charset="0"/>
              </a:rPr>
            </a:br>
            <a:endParaRPr kumimoji="0" lang="ru-RU" sz="2000" smtClean="0">
              <a:solidFill>
                <a:srgbClr val="0000FF"/>
              </a:solidFill>
              <a:latin typeface="Times New Roman" pitchFamily="18" charset="0"/>
            </a:endParaRPr>
          </a:p>
          <a:p>
            <a:pPr>
              <a:lnSpc>
                <a:spcPct val="80000"/>
              </a:lnSpc>
              <a:buFont typeface="Wingdings 2" pitchFamily="18" charset="2"/>
              <a:buNone/>
            </a:pPr>
            <a:r>
              <a:rPr kumimoji="0" lang="ru-RU" sz="2000" smtClean="0">
                <a:solidFill>
                  <a:srgbClr val="0000FF"/>
                </a:solidFill>
                <a:latin typeface="Times New Roman" pitchFamily="18" charset="0"/>
              </a:rPr>
              <a:t>	Әблет басқан елерме </a:t>
            </a:r>
            <a:br>
              <a:rPr kumimoji="0" lang="ru-RU" sz="2000" smtClean="0">
                <a:solidFill>
                  <a:srgbClr val="0000FF"/>
                </a:solidFill>
                <a:latin typeface="Times New Roman" pitchFamily="18" charset="0"/>
              </a:rPr>
            </a:br>
            <a:r>
              <a:rPr kumimoji="0" lang="ru-RU" sz="2000" smtClean="0">
                <a:solidFill>
                  <a:srgbClr val="0000FF"/>
                </a:solidFill>
                <a:latin typeface="Times New Roman" pitchFamily="18" charset="0"/>
              </a:rPr>
              <a:t>Сөзге жуық келер ме?  </a:t>
            </a:r>
            <a:br>
              <a:rPr kumimoji="0" lang="ru-RU" sz="2000" smtClean="0">
                <a:solidFill>
                  <a:srgbClr val="0000FF"/>
                </a:solidFill>
                <a:latin typeface="Times New Roman" pitchFamily="18" charset="0"/>
              </a:rPr>
            </a:br>
            <a:r>
              <a:rPr kumimoji="0" lang="ru-RU" sz="2000" smtClean="0">
                <a:solidFill>
                  <a:srgbClr val="0000FF"/>
                </a:solidFill>
                <a:latin typeface="Times New Roman" pitchFamily="18" charset="0"/>
              </a:rPr>
              <a:t>Түзу сөзге сенер ме</a:t>
            </a:r>
            <a:br>
              <a:rPr kumimoji="0" lang="ru-RU" sz="2000" smtClean="0">
                <a:solidFill>
                  <a:srgbClr val="0000FF"/>
                </a:solidFill>
                <a:latin typeface="Times New Roman" pitchFamily="18" charset="0"/>
              </a:rPr>
            </a:br>
            <a:r>
              <a:rPr kumimoji="0" lang="ru-RU" sz="2000" smtClean="0">
                <a:solidFill>
                  <a:srgbClr val="0000FF"/>
                </a:solidFill>
                <a:latin typeface="Times New Roman" pitchFamily="18" charset="0"/>
              </a:rPr>
              <a:t>Түзелмесін білген ез?  </a:t>
            </a:r>
            <a:br>
              <a:rPr kumimoji="0" lang="ru-RU" sz="2000" smtClean="0">
                <a:solidFill>
                  <a:srgbClr val="0000FF"/>
                </a:solidFill>
                <a:latin typeface="Times New Roman" pitchFamily="18" charset="0"/>
              </a:rPr>
            </a:br>
            <a:endParaRPr kumimoji="0" lang="ru-RU" sz="2000" smtClean="0">
              <a:solidFill>
                <a:srgbClr val="0000FF"/>
              </a:solidFill>
              <a:latin typeface="Times New Roman" pitchFamily="18" charset="0"/>
            </a:endParaRPr>
          </a:p>
          <a:p>
            <a:pPr>
              <a:lnSpc>
                <a:spcPct val="80000"/>
              </a:lnSpc>
              <a:buFont typeface="Wingdings 2" pitchFamily="18" charset="2"/>
              <a:buNone/>
            </a:pPr>
            <a:r>
              <a:rPr kumimoji="0" lang="ru-RU" sz="2000" smtClean="0">
                <a:solidFill>
                  <a:srgbClr val="0000FF"/>
                </a:solidFill>
                <a:latin typeface="Times New Roman" pitchFamily="18" charset="0"/>
              </a:rPr>
              <a:t>		</a:t>
            </a:r>
            <a:r>
              <a:rPr kumimoji="0" lang="ja-JP" altLang="ru-RU" sz="2000" smtClean="0">
                <a:solidFill>
                  <a:srgbClr val="0000FF"/>
                </a:solidFill>
                <a:latin typeface="Arial" pitchFamily="34" charset="0"/>
                <a:ea typeface="MS PGothic" pitchFamily="34" charset="-128"/>
              </a:rPr>
              <a:t>“</a:t>
            </a:r>
            <a:r>
              <a:rPr kumimoji="0" lang="ru-RU" altLang="ja-JP" sz="2000" smtClean="0">
                <a:solidFill>
                  <a:srgbClr val="0000FF"/>
                </a:solidFill>
                <a:latin typeface="Times New Roman" pitchFamily="18" charset="0"/>
              </a:rPr>
              <a:t>Айтшы-айтшылап</a:t>
            </a:r>
            <a:r>
              <a:rPr kumimoji="0" lang="ja-JP" altLang="ru-RU" sz="2000" smtClean="0">
                <a:solidFill>
                  <a:srgbClr val="0000FF"/>
                </a:solidFill>
                <a:latin typeface="Arial" pitchFamily="34" charset="0"/>
                <a:ea typeface="MS PGothic" pitchFamily="34" charset="-128"/>
              </a:rPr>
              <a:t>”</a:t>
            </a:r>
            <a:r>
              <a:rPr kumimoji="0" lang="ru-RU" altLang="ja-JP" sz="2000" smtClean="0">
                <a:solidFill>
                  <a:srgbClr val="0000FF"/>
                </a:solidFill>
                <a:latin typeface="Times New Roman" pitchFamily="18" charset="0"/>
              </a:rPr>
              <a:t> жалынар,  </a:t>
            </a:r>
            <a:br>
              <a:rPr kumimoji="0" lang="ru-RU" altLang="ja-JP" sz="2000" smtClean="0">
                <a:solidFill>
                  <a:srgbClr val="0000FF"/>
                </a:solidFill>
                <a:latin typeface="Times New Roman" pitchFamily="18" charset="0"/>
              </a:rPr>
            </a:br>
            <a:r>
              <a:rPr kumimoji="0" lang="ru-RU" altLang="ja-JP" sz="2000" smtClean="0">
                <a:solidFill>
                  <a:srgbClr val="0000FF"/>
                </a:solidFill>
                <a:latin typeface="Times New Roman" pitchFamily="18" charset="0"/>
              </a:rPr>
              <a:t>	Ұққыш жансып шабынар.  </a:t>
            </a:r>
            <a:br>
              <a:rPr kumimoji="0" lang="ru-RU" altLang="ja-JP" sz="2000" smtClean="0">
                <a:solidFill>
                  <a:srgbClr val="0000FF"/>
                </a:solidFill>
                <a:latin typeface="Times New Roman" pitchFamily="18" charset="0"/>
              </a:rPr>
            </a:br>
            <a:r>
              <a:rPr kumimoji="0" lang="ru-RU" altLang="ja-JP" sz="2000" smtClean="0">
                <a:solidFill>
                  <a:srgbClr val="0000FF"/>
                </a:solidFill>
                <a:latin typeface="Times New Roman" pitchFamily="18" charset="0"/>
              </a:rPr>
              <a:t>	Ұқпай жатып жалығар</a:t>
            </a:r>
            <a:br>
              <a:rPr kumimoji="0" lang="ru-RU" altLang="ja-JP" sz="2000" smtClean="0">
                <a:solidFill>
                  <a:srgbClr val="0000FF"/>
                </a:solidFill>
                <a:latin typeface="Times New Roman" pitchFamily="18" charset="0"/>
              </a:rPr>
            </a:br>
            <a:r>
              <a:rPr kumimoji="0" lang="ru-RU" altLang="ja-JP" sz="2000" smtClean="0">
                <a:solidFill>
                  <a:srgbClr val="0000FF"/>
                </a:solidFill>
                <a:latin typeface="Times New Roman" pitchFamily="18" charset="0"/>
              </a:rPr>
              <a:t>	Ұйқылы-ояу бойкүйез. </a:t>
            </a:r>
            <a:br>
              <a:rPr kumimoji="0" lang="ru-RU" altLang="ja-JP" sz="2000" smtClean="0">
                <a:solidFill>
                  <a:srgbClr val="0000FF"/>
                </a:solidFill>
                <a:latin typeface="Times New Roman" pitchFamily="18" charset="0"/>
              </a:rPr>
            </a:br>
            <a:r>
              <a:rPr kumimoji="0" lang="ru-RU" altLang="ja-JP" sz="2000" smtClean="0">
                <a:solidFill>
                  <a:srgbClr val="0000FF"/>
                </a:solidFill>
                <a:latin typeface="Times New Roman" pitchFamily="18" charset="0"/>
              </a:rPr>
              <a:t>	Жас баладай жеңсікқой, </a:t>
            </a:r>
            <a:br>
              <a:rPr kumimoji="0" lang="ru-RU" altLang="ja-JP" sz="2000" smtClean="0">
                <a:solidFill>
                  <a:srgbClr val="0000FF"/>
                </a:solidFill>
                <a:latin typeface="Times New Roman" pitchFamily="18" charset="0"/>
              </a:rPr>
            </a:br>
            <a:endParaRPr kumimoji="0" lang="ru-RU" sz="2000" smtClean="0">
              <a:solidFill>
                <a:srgbClr val="0000FF"/>
              </a:solidFill>
              <a:latin typeface="Times New Roman" pitchFamily="18" charset="0"/>
            </a:endParaRPr>
          </a:p>
        </p:txBody>
      </p:sp>
      <p:sp>
        <p:nvSpPr>
          <p:cNvPr id="18435" name="Rectangle 5"/>
          <p:cNvSpPr>
            <a:spLocks/>
          </p:cNvSpPr>
          <p:nvPr/>
        </p:nvSpPr>
        <p:spPr bwMode="auto">
          <a:xfrm>
            <a:off x="4643438" y="1125538"/>
            <a:ext cx="3889375" cy="5487987"/>
          </a:xfrm>
          <a:prstGeom prst="rect">
            <a:avLst/>
          </a:prstGeom>
          <a:noFill/>
          <a:ln w="9525">
            <a:noFill/>
            <a:miter lim="800000"/>
            <a:headEnd/>
            <a:tailEnd/>
          </a:ln>
        </p:spPr>
        <p:txBody>
          <a:bodyPr/>
          <a:lstStyle/>
          <a:p>
            <a:pPr marL="273050" indent="-273050">
              <a:lnSpc>
                <a:spcPct val="80000"/>
              </a:lnSpc>
              <a:spcBef>
                <a:spcPct val="20000"/>
              </a:spcBef>
              <a:buClr>
                <a:srgbClr val="0BD0D9"/>
              </a:buClr>
              <a:buSzPct val="95000"/>
              <a:buFont typeface="Wingdings 2" pitchFamily="18" charset="2"/>
              <a:buChar char=""/>
            </a:pPr>
            <a:endParaRPr lang="ru-RU"/>
          </a:p>
        </p:txBody>
      </p:sp>
      <p:sp>
        <p:nvSpPr>
          <p:cNvPr id="67590" name="Rectangle 6"/>
          <p:cNvSpPr>
            <a:spLocks noChangeArrowheads="1"/>
          </p:cNvSpPr>
          <p:nvPr/>
        </p:nvSpPr>
        <p:spPr bwMode="auto">
          <a:xfrm>
            <a:off x="4643438" y="1052513"/>
            <a:ext cx="4500562" cy="466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ru-RU" sz="2000">
                <a:solidFill>
                  <a:srgbClr val="0000FF"/>
                </a:solidFill>
                <a:latin typeface="Times New Roman" pitchFamily="18" charset="0"/>
              </a:rPr>
              <a:t>Байлаулы емес ақыл ой, </a:t>
            </a:r>
            <a:br>
              <a:rPr lang="ru-RU" sz="2000">
                <a:solidFill>
                  <a:srgbClr val="0000FF"/>
                </a:solidFill>
                <a:latin typeface="Times New Roman" pitchFamily="18" charset="0"/>
              </a:rPr>
            </a:br>
            <a:r>
              <a:rPr lang="ru-RU" sz="2000">
                <a:solidFill>
                  <a:srgbClr val="0000FF"/>
                </a:solidFill>
                <a:latin typeface="Times New Roman" pitchFamily="18" charset="0"/>
              </a:rPr>
              <a:t>Ойлағаны — айт пен той,</a:t>
            </a:r>
            <a:br>
              <a:rPr lang="ru-RU" sz="2000">
                <a:solidFill>
                  <a:srgbClr val="0000FF"/>
                </a:solidFill>
                <a:latin typeface="Times New Roman" pitchFamily="18" charset="0"/>
              </a:rPr>
            </a:br>
            <a:r>
              <a:rPr lang="ru-RU" sz="2000">
                <a:solidFill>
                  <a:srgbClr val="0000FF"/>
                </a:solidFill>
                <a:latin typeface="Times New Roman" pitchFamily="18" charset="0"/>
              </a:rPr>
              <a:t>Ыржаң-қылжаң ит мінез„ </a:t>
            </a:r>
            <a:br>
              <a:rPr lang="ru-RU" sz="2000">
                <a:solidFill>
                  <a:srgbClr val="0000FF"/>
                </a:solidFill>
                <a:latin typeface="Times New Roman" pitchFamily="18" charset="0"/>
              </a:rPr>
            </a:br>
            <a:r>
              <a:rPr lang="ru-RU" sz="2000">
                <a:solidFill>
                  <a:srgbClr val="0000FF"/>
                </a:solidFill>
                <a:latin typeface="Times New Roman" pitchFamily="18" charset="0"/>
              </a:rPr>
              <a:t>Сұлу қыз бен я батыр  </a:t>
            </a:r>
            <a:br>
              <a:rPr lang="ru-RU" sz="2000">
                <a:solidFill>
                  <a:srgbClr val="0000FF"/>
                </a:solidFill>
                <a:latin typeface="Times New Roman" pitchFamily="18" charset="0"/>
              </a:rPr>
            </a:br>
            <a:r>
              <a:rPr lang="ru-RU" sz="2000">
                <a:solidFill>
                  <a:srgbClr val="0000FF"/>
                </a:solidFill>
                <a:latin typeface="Times New Roman" pitchFamily="18" charset="0"/>
              </a:rPr>
              <a:t>	Болмаған соң, тәңірі алғыр, </a:t>
            </a:r>
            <a:br>
              <a:rPr lang="ru-RU" sz="2000">
                <a:solidFill>
                  <a:srgbClr val="0000FF"/>
                </a:solidFill>
                <a:latin typeface="Times New Roman" pitchFamily="18" charset="0"/>
              </a:rPr>
            </a:br>
            <a:r>
              <a:rPr lang="ru-RU" sz="2000">
                <a:solidFill>
                  <a:srgbClr val="0000FF"/>
                </a:solidFill>
                <a:latin typeface="Times New Roman" pitchFamily="18" charset="0"/>
              </a:rPr>
              <a:t>	Шығып кетер, я қалғыр,</a:t>
            </a:r>
            <a:br>
              <a:rPr lang="ru-RU" sz="2000">
                <a:solidFill>
                  <a:srgbClr val="0000FF"/>
                </a:solidFill>
                <a:latin typeface="Times New Roman" pitchFamily="18" charset="0"/>
              </a:rPr>
            </a:br>
            <a:r>
              <a:rPr lang="ru-RU" sz="2000">
                <a:solidFill>
                  <a:srgbClr val="0000FF"/>
                </a:solidFill>
                <a:latin typeface="Times New Roman" pitchFamily="18" charset="0"/>
              </a:rPr>
              <a:t>	Оған ақыл — арам без.</a:t>
            </a:r>
            <a:br>
              <a:rPr lang="ru-RU" sz="2000">
                <a:solidFill>
                  <a:srgbClr val="0000FF"/>
                </a:solidFill>
                <a:latin typeface="Times New Roman" pitchFamily="18" charset="0"/>
              </a:rPr>
            </a:br>
            <a:r>
              <a:rPr lang="ru-RU" sz="2000">
                <a:solidFill>
                  <a:srgbClr val="0000FF"/>
                </a:solidFill>
                <a:latin typeface="Times New Roman" pitchFamily="18" charset="0"/>
              </a:rPr>
              <a:t>	Жақсыға айтсаң, жаны еріп,  </a:t>
            </a:r>
            <a:br>
              <a:rPr lang="ru-RU" sz="2000">
                <a:solidFill>
                  <a:srgbClr val="0000FF"/>
                </a:solidFill>
                <a:latin typeface="Times New Roman" pitchFamily="18" charset="0"/>
              </a:rPr>
            </a:br>
            <a:r>
              <a:rPr lang="ru-RU" sz="2000">
                <a:solidFill>
                  <a:srgbClr val="0000FF"/>
                </a:solidFill>
                <a:latin typeface="Times New Roman" pitchFamily="18" charset="0"/>
              </a:rPr>
              <a:t>Ұғар көңіл шын беріп,  </a:t>
            </a:r>
            <a:br>
              <a:rPr lang="ru-RU" sz="2000">
                <a:solidFill>
                  <a:srgbClr val="0000FF"/>
                </a:solidFill>
                <a:latin typeface="Times New Roman" pitchFamily="18" charset="0"/>
              </a:rPr>
            </a:br>
            <a:r>
              <a:rPr lang="ru-RU" sz="2000">
                <a:solidFill>
                  <a:srgbClr val="0000FF"/>
                </a:solidFill>
                <a:latin typeface="Times New Roman" pitchFamily="18" charset="0"/>
              </a:rPr>
              <a:t>Дертiң ішіне ем көріп,</a:t>
            </a:r>
            <a:br>
              <a:rPr lang="ru-RU" sz="2000">
                <a:solidFill>
                  <a:srgbClr val="0000FF"/>
                </a:solidFill>
                <a:latin typeface="Times New Roman" pitchFamily="18" charset="0"/>
              </a:rPr>
            </a:br>
            <a:r>
              <a:rPr lang="ru-RU" sz="2000">
                <a:solidFill>
                  <a:srgbClr val="0000FF"/>
                </a:solidFill>
                <a:latin typeface="Times New Roman" pitchFamily="18" charset="0"/>
              </a:rPr>
              <a:t>Неге алтынды десін жез. </a:t>
            </a:r>
            <a:br>
              <a:rPr lang="ru-RU" sz="2000">
                <a:solidFill>
                  <a:srgbClr val="0000FF"/>
                </a:solidFill>
                <a:latin typeface="Times New Roman" pitchFamily="18" charset="0"/>
              </a:rPr>
            </a:br>
            <a:r>
              <a:rPr lang="ja-JP" altLang="ru-RU" sz="2000">
                <a:solidFill>
                  <a:srgbClr val="0000FF"/>
                </a:solidFill>
                <a:ea typeface="MS PGothic" pitchFamily="34" charset="-128"/>
              </a:rPr>
              <a:t>“</a:t>
            </a:r>
            <a:r>
              <a:rPr lang="ru-RU" altLang="ja-JP" sz="2000">
                <a:solidFill>
                  <a:srgbClr val="0000FF"/>
                </a:solidFill>
                <a:latin typeface="Times New Roman" pitchFamily="18" charset="0"/>
              </a:rPr>
              <a:t>Ой, тәңір-айшыл</a:t>
            </a:r>
            <a:r>
              <a:rPr lang="ja-JP" altLang="ru-RU" sz="2000">
                <a:solidFill>
                  <a:srgbClr val="0000FF"/>
                </a:solidFill>
                <a:ea typeface="MS PGothic" pitchFamily="34" charset="-128"/>
              </a:rPr>
              <a:t>”</a:t>
            </a:r>
            <a:r>
              <a:rPr lang="ru-RU" altLang="ja-JP" sz="2000">
                <a:solidFill>
                  <a:srgbClr val="0000FF"/>
                </a:solidFill>
                <a:latin typeface="Times New Roman" pitchFamily="18" charset="0"/>
              </a:rPr>
              <a:t> кер есек,  </a:t>
            </a:r>
            <a:br>
              <a:rPr lang="ru-RU" altLang="ja-JP" sz="2000">
                <a:solidFill>
                  <a:srgbClr val="0000FF"/>
                </a:solidFill>
                <a:latin typeface="Times New Roman" pitchFamily="18" charset="0"/>
              </a:rPr>
            </a:br>
            <a:r>
              <a:rPr lang="ru-RU" altLang="ja-JP" sz="2000">
                <a:solidFill>
                  <a:srgbClr val="0000FF"/>
                </a:solidFill>
                <a:latin typeface="Times New Roman" pitchFamily="18" charset="0"/>
              </a:rPr>
              <a:t>	Қулық, сұмдық не өсек  </a:t>
            </a:r>
            <a:br>
              <a:rPr lang="ru-RU" altLang="ja-JP" sz="2000">
                <a:solidFill>
                  <a:srgbClr val="0000FF"/>
                </a:solidFill>
                <a:latin typeface="Times New Roman" pitchFamily="18" charset="0"/>
              </a:rPr>
            </a:br>
            <a:r>
              <a:rPr lang="ru-RU" altLang="ja-JP" sz="2000">
                <a:solidFill>
                  <a:srgbClr val="0000FF"/>
                </a:solidFill>
                <a:latin typeface="Times New Roman" pitchFamily="18" charset="0"/>
              </a:rPr>
              <a:t>	Болмаған соң, бір есеп — </a:t>
            </a:r>
          </a:p>
          <a:p>
            <a:r>
              <a:rPr lang="ru-RU" sz="2000">
                <a:solidFill>
                  <a:srgbClr val="0000FF"/>
                </a:solidFill>
                <a:latin typeface="Times New Roman" pitchFamily="18" charset="0"/>
              </a:rPr>
              <a:t>	Мейілі қамқа, мейілі бөз.</a:t>
            </a:r>
          </a:p>
        </p:txBody>
      </p:sp>
    </p:spTree>
  </p:cSld>
  <p:clrMapOvr>
    <a:masterClrMapping/>
  </p:clrMapOvr>
  <p:transition spd="slow">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p:cNvSpPr>
          <p:nvPr>
            <p:ph type="body" idx="1"/>
          </p:nvPr>
        </p:nvSpPr>
        <p:spPr>
          <a:xfrm>
            <a:off x="323850" y="2205038"/>
            <a:ext cx="4427538" cy="3673475"/>
          </a:xfrm>
        </p:spPr>
        <p:txBody>
          <a:bodyPr/>
          <a:lstStyle/>
          <a:p>
            <a:pPr>
              <a:lnSpc>
                <a:spcPct val="80000"/>
              </a:lnSpc>
              <a:buFont typeface="Wingdings 2" pitchFamily="18" charset="2"/>
              <a:buNone/>
            </a:pPr>
            <a:r>
              <a:rPr kumimoji="0" lang="kk-KZ" sz="1600" b="1" smtClean="0">
                <a:latin typeface="Times New Roman" pitchFamily="18" charset="0"/>
              </a:rPr>
              <a:t>Мен жазбаймын өлеңді ермек үшін,</a:t>
            </a:r>
          </a:p>
          <a:p>
            <a:pPr>
              <a:lnSpc>
                <a:spcPct val="80000"/>
              </a:lnSpc>
              <a:buFont typeface="Wingdings 2" pitchFamily="18" charset="2"/>
              <a:buNone/>
            </a:pPr>
            <a:r>
              <a:rPr kumimoji="0" lang="kk-KZ" sz="1600" b="1" smtClean="0">
                <a:latin typeface="Times New Roman" pitchFamily="18" charset="0"/>
              </a:rPr>
              <a:t>Жоқ-барды, ертегіні термек үшін. </a:t>
            </a:r>
          </a:p>
          <a:p>
            <a:pPr>
              <a:lnSpc>
                <a:spcPct val="80000"/>
              </a:lnSpc>
              <a:buFont typeface="Wingdings 2" pitchFamily="18" charset="2"/>
              <a:buNone/>
            </a:pPr>
            <a:r>
              <a:rPr kumimoji="0" lang="kk-KZ" sz="1600" b="1" smtClean="0">
                <a:latin typeface="Times New Roman" pitchFamily="18" charset="0"/>
              </a:rPr>
              <a:t>Көкірегі сезімді, тілі орамды</a:t>
            </a:r>
          </a:p>
          <a:p>
            <a:pPr>
              <a:lnSpc>
                <a:spcPct val="80000"/>
              </a:lnSpc>
              <a:buFont typeface="Wingdings 2" pitchFamily="18" charset="2"/>
              <a:buNone/>
            </a:pPr>
            <a:r>
              <a:rPr kumimoji="0" lang="kk-KZ" sz="1600" b="1" smtClean="0">
                <a:latin typeface="Times New Roman" pitchFamily="18" charset="0"/>
              </a:rPr>
              <a:t>Жаздым үлгі бермек үшін.</a:t>
            </a:r>
          </a:p>
          <a:p>
            <a:pPr>
              <a:lnSpc>
                <a:spcPct val="80000"/>
              </a:lnSpc>
              <a:buFont typeface="Wingdings 2" pitchFamily="18" charset="2"/>
              <a:buNone/>
            </a:pPr>
            <a:endParaRPr kumimoji="0" lang="kk-KZ" sz="1600" b="1" smtClean="0">
              <a:latin typeface="Times New Roman" pitchFamily="18" charset="0"/>
            </a:endParaRPr>
          </a:p>
          <a:p>
            <a:pPr>
              <a:lnSpc>
                <a:spcPct val="80000"/>
              </a:lnSpc>
              <a:buFont typeface="Wingdings 2" pitchFamily="18" charset="2"/>
              <a:buNone/>
            </a:pPr>
            <a:r>
              <a:rPr kumimoji="0" lang="kk-KZ" sz="1600" b="1" smtClean="0">
                <a:latin typeface="Times New Roman" pitchFamily="18" charset="0"/>
              </a:rPr>
              <a:t>Бұл сөзді тасыр ұқпас, талапты ұғар,</a:t>
            </a:r>
          </a:p>
          <a:p>
            <a:pPr>
              <a:lnSpc>
                <a:spcPct val="80000"/>
              </a:lnSpc>
              <a:buFont typeface="Wingdings 2" pitchFamily="18" charset="2"/>
              <a:buNone/>
            </a:pPr>
            <a:r>
              <a:rPr kumimoji="0" lang="kk-KZ" sz="1600" b="1" smtClean="0">
                <a:latin typeface="Times New Roman" pitchFamily="18" charset="0"/>
              </a:rPr>
              <a:t>Көңіліңнің көзі ашық, сергек үшін.</a:t>
            </a:r>
          </a:p>
          <a:p>
            <a:pPr>
              <a:lnSpc>
                <a:spcPct val="80000"/>
              </a:lnSpc>
              <a:buFont typeface="Wingdings 2" pitchFamily="18" charset="2"/>
              <a:buNone/>
            </a:pPr>
            <a:r>
              <a:rPr kumimoji="0" lang="kk-KZ" sz="1600" b="1" smtClean="0">
                <a:latin typeface="Times New Roman" pitchFamily="18" charset="0"/>
              </a:rPr>
              <a:t>Түзу кел, қисық-қыңыр, қырын келмей,</a:t>
            </a:r>
          </a:p>
          <a:p>
            <a:pPr>
              <a:lnSpc>
                <a:spcPct val="80000"/>
              </a:lnSpc>
              <a:buFont typeface="Wingdings 2" pitchFamily="18" charset="2"/>
              <a:buNone/>
            </a:pPr>
            <a:r>
              <a:rPr kumimoji="0" lang="kk-KZ" sz="1600" b="1" smtClean="0">
                <a:latin typeface="Times New Roman" pitchFamily="18" charset="0"/>
              </a:rPr>
              <a:t>Сыртын танып іс бітпес, сырын көрмей.</a:t>
            </a:r>
          </a:p>
          <a:p>
            <a:pPr>
              <a:lnSpc>
                <a:spcPct val="80000"/>
              </a:lnSpc>
              <a:buFont typeface="Wingdings 2" pitchFamily="18" charset="2"/>
              <a:buNone/>
            </a:pPr>
            <a:endParaRPr kumimoji="0" lang="kk-KZ" sz="1600" b="1" smtClean="0">
              <a:latin typeface="Times New Roman" pitchFamily="18" charset="0"/>
            </a:endParaRPr>
          </a:p>
          <a:p>
            <a:pPr>
              <a:lnSpc>
                <a:spcPct val="80000"/>
              </a:lnSpc>
              <a:buFont typeface="Wingdings 2" pitchFamily="18" charset="2"/>
              <a:buNone/>
            </a:pPr>
            <a:r>
              <a:rPr kumimoji="0" lang="kk-KZ" sz="1600" b="1" smtClean="0">
                <a:latin typeface="Times New Roman" pitchFamily="18" charset="0"/>
              </a:rPr>
              <a:t>Шу дегенде құлағың тосаңсиды,</a:t>
            </a:r>
          </a:p>
          <a:p>
            <a:pPr>
              <a:lnSpc>
                <a:spcPct val="80000"/>
              </a:lnSpc>
              <a:buFont typeface="Wingdings 2" pitchFamily="18" charset="2"/>
              <a:buNone/>
            </a:pPr>
            <a:r>
              <a:rPr kumimoji="0" lang="kk-KZ" sz="1600" b="1" smtClean="0">
                <a:latin typeface="Times New Roman" pitchFamily="18" charset="0"/>
              </a:rPr>
              <a:t>Өскен соң, мұнда сөзді бұрын көрмей.</a:t>
            </a:r>
          </a:p>
          <a:p>
            <a:pPr>
              <a:lnSpc>
                <a:spcPct val="80000"/>
              </a:lnSpc>
              <a:buFont typeface="Wingdings 2" pitchFamily="18" charset="2"/>
              <a:buNone/>
            </a:pPr>
            <a:r>
              <a:rPr kumimoji="0" lang="kk-KZ" sz="1600" b="1" smtClean="0">
                <a:latin typeface="Times New Roman" pitchFamily="18" charset="0"/>
              </a:rPr>
              <a:t>Таң қаламын алдыңғы айтқанды ұқпай,</a:t>
            </a:r>
          </a:p>
          <a:p>
            <a:pPr>
              <a:lnSpc>
                <a:spcPct val="80000"/>
              </a:lnSpc>
              <a:buFont typeface="Wingdings 2" pitchFamily="18" charset="2"/>
              <a:buNone/>
            </a:pPr>
            <a:r>
              <a:rPr kumimoji="0" lang="kk-KZ" sz="1600" b="1" smtClean="0">
                <a:latin typeface="Times New Roman" pitchFamily="18" charset="0"/>
              </a:rPr>
              <a:t>Және айта бер дейді жұрт тыным бермей.</a:t>
            </a:r>
          </a:p>
        </p:txBody>
      </p:sp>
      <p:sp>
        <p:nvSpPr>
          <p:cNvPr id="19458" name="Rectangle 4"/>
          <p:cNvSpPr>
            <a:spLocks/>
          </p:cNvSpPr>
          <p:nvPr/>
        </p:nvSpPr>
        <p:spPr bwMode="auto">
          <a:xfrm>
            <a:off x="4572000" y="1412875"/>
            <a:ext cx="4321175" cy="5257800"/>
          </a:xfrm>
          <a:prstGeom prst="rect">
            <a:avLst/>
          </a:prstGeom>
          <a:noFill/>
          <a:ln w="9525">
            <a:noFill/>
            <a:miter lim="800000"/>
            <a:headEnd/>
            <a:tailEnd/>
          </a:ln>
        </p:spPr>
        <p:txBody>
          <a:bodyPr/>
          <a:lstStyle/>
          <a:p>
            <a:pPr marL="273050" indent="-273050">
              <a:spcBef>
                <a:spcPct val="20000"/>
              </a:spcBef>
              <a:buClr>
                <a:srgbClr val="0BD0D9"/>
              </a:buClr>
              <a:buSzPct val="95000"/>
              <a:buFont typeface="Wingdings 2" pitchFamily="18" charset="2"/>
              <a:buNone/>
            </a:pPr>
            <a:r>
              <a:rPr lang="kk-KZ" sz="1600" b="1">
                <a:latin typeface="Times New Roman" pitchFamily="18" charset="0"/>
              </a:rPr>
              <a:t>Сөз айттым «әзірет Әлі, айдаһарсыз»,</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Мұнда жоқ «алтын иек, сары ала қыз».</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Кәрілікті жамандап, өлім тілеп,</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Болсын деген жерім жоқ жігіт арсыз.  </a:t>
            </a:r>
          </a:p>
          <a:p>
            <a:pPr marL="273050" indent="-273050">
              <a:lnSpc>
                <a:spcPct val="80000"/>
              </a:lnSpc>
              <a:spcBef>
                <a:spcPct val="20000"/>
              </a:spcBef>
              <a:buClr>
                <a:srgbClr val="0BD0D9"/>
              </a:buClr>
              <a:buSzPct val="95000"/>
              <a:buFont typeface="Wingdings 2" pitchFamily="18" charset="2"/>
              <a:buNone/>
            </a:pPr>
            <a:endParaRPr lang="kk-KZ" sz="1700" b="1">
              <a:latin typeface="Times New Roman" pitchFamily="18" charset="0"/>
            </a:endParaRP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Әсіресе қызыл емес деп, жиренбеңіз,</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Түбі терең сөз артық, бір байқарсыз.</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Батырдан барымташы туар даңғой.</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Қызшыл да, қызықшыл да әуре жан ғой.</a:t>
            </a:r>
          </a:p>
          <a:p>
            <a:pPr marL="273050" indent="-273050">
              <a:lnSpc>
                <a:spcPct val="80000"/>
              </a:lnSpc>
              <a:spcBef>
                <a:spcPct val="20000"/>
              </a:spcBef>
              <a:buClr>
                <a:srgbClr val="0BD0D9"/>
              </a:buClr>
              <a:buSzPct val="95000"/>
              <a:buFont typeface="Wingdings 2" pitchFamily="18" charset="2"/>
              <a:buNone/>
            </a:pPr>
            <a:endParaRPr lang="kk-KZ" sz="1700" b="1">
              <a:latin typeface="Times New Roman" pitchFamily="18" charset="0"/>
            </a:endParaRP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Арсыз, малсыз, ақылсыз, шаруасыз,</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Елермелі маскүнем байқалған ғой.</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Бес-алтымисыз бәңгі күлсе мәз боп,</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Қиналмай, қызыл тілім, кел тілді ал, қой!</a:t>
            </a:r>
          </a:p>
          <a:p>
            <a:pPr marL="273050" indent="-273050">
              <a:lnSpc>
                <a:spcPct val="80000"/>
              </a:lnSpc>
              <a:spcBef>
                <a:spcPct val="20000"/>
              </a:spcBef>
              <a:buClr>
                <a:srgbClr val="0BD0D9"/>
              </a:buClr>
              <a:buSzPct val="95000"/>
              <a:buFont typeface="Wingdings 2" pitchFamily="18" charset="2"/>
              <a:buNone/>
            </a:pPr>
            <a:endParaRPr lang="kk-KZ" sz="1700" b="1">
              <a:latin typeface="Times New Roman" pitchFamily="18" charset="0"/>
            </a:endParaRP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Өлеңі бар, өнерлі інім, сізге</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Жалынамын, мұндай сөз айтпа бізге.</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Өзге түгіл өзіңе пайдасы жоқ,</a:t>
            </a:r>
          </a:p>
          <a:p>
            <a:pPr marL="273050" indent="-273050">
              <a:lnSpc>
                <a:spcPct val="80000"/>
              </a:lnSpc>
              <a:spcBef>
                <a:spcPct val="20000"/>
              </a:spcBef>
              <a:buClr>
                <a:srgbClr val="0BD0D9"/>
              </a:buClr>
              <a:buSzPct val="95000"/>
              <a:buFont typeface="Wingdings 2" pitchFamily="18" charset="2"/>
              <a:buNone/>
            </a:pPr>
            <a:r>
              <a:rPr lang="kk-KZ" sz="1700" b="1">
                <a:latin typeface="Times New Roman" pitchFamily="18" charset="0"/>
              </a:rPr>
              <a:t>Есіл өнер қор болып кетер түзге... </a:t>
            </a:r>
            <a:endParaRPr lang="ru-RU" sz="1700" b="1">
              <a:latin typeface="Times New Roman" pitchFamily="18" charset="0"/>
            </a:endParaRPr>
          </a:p>
        </p:txBody>
      </p:sp>
      <p:sp>
        <p:nvSpPr>
          <p:cNvPr id="19459" name="WordArt 5"/>
          <p:cNvSpPr>
            <a:spLocks noChangeArrowheads="1" noChangeShapeType="1" noTextEdit="1"/>
          </p:cNvSpPr>
          <p:nvPr/>
        </p:nvSpPr>
        <p:spPr bwMode="auto">
          <a:xfrm rot="-332636">
            <a:off x="460375" y="549275"/>
            <a:ext cx="8135938" cy="800100"/>
          </a:xfrm>
          <a:prstGeom prst="rect">
            <a:avLst/>
          </a:prstGeom>
        </p:spPr>
        <p:txBody>
          <a:bodyPr wrap="none" fromWordArt="1">
            <a:prstTxWarp prst="textPlain">
              <a:avLst>
                <a:gd name="adj" fmla="val 50000"/>
              </a:avLst>
            </a:prstTxWarp>
          </a:bodyPr>
          <a:lstStyle/>
          <a:p>
            <a:pPr algn="ctr"/>
            <a:r>
              <a:rPr lang="ru-RU" sz="3600" b="1" kern="10">
                <a:ln w="12700">
                  <a:solidFill>
                    <a:srgbClr val="B2B2B2"/>
                  </a:solidFill>
                  <a:round/>
                  <a:headEnd/>
                  <a:tailEnd/>
                </a:ln>
                <a:gradFill rotWithShape="1">
                  <a:gsLst>
                    <a:gs pos="0">
                      <a:srgbClr val="FFCC00"/>
                    </a:gs>
                    <a:gs pos="100000">
                      <a:srgbClr val="520402"/>
                    </a:gs>
                  </a:gsLst>
                  <a:lin ang="16500000" scaled="1"/>
                </a:gradFill>
                <a:effectLst>
                  <a:outerShdw dist="35921" dir="2700000" sy="50000" rotWithShape="0">
                    <a:srgbClr val="875B0D">
                      <a:alpha val="70000"/>
                    </a:srgbClr>
                  </a:outerShdw>
                </a:effectLst>
                <a:latin typeface="Courier New"/>
                <a:cs typeface="Courier New"/>
              </a:rPr>
              <a:t>Мен жазбаймын өлеңді ермек үшін</a:t>
            </a:r>
          </a:p>
        </p:txBody>
      </p:sp>
    </p:spTree>
  </p:cSld>
  <p:clrMapOvr>
    <a:masterClrMapping/>
  </p:clrMapOvr>
  <p:transition spd="slow">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3"/>
          <p:cNvSpPr>
            <a:spLocks noGrp="1"/>
          </p:cNvSpPr>
          <p:nvPr>
            <p:ph type="body" idx="1"/>
          </p:nvPr>
        </p:nvSpPr>
        <p:spPr>
          <a:xfrm>
            <a:off x="611188" y="765175"/>
            <a:ext cx="7632700" cy="1439863"/>
          </a:xfrm>
        </p:spPr>
        <p:txBody>
          <a:bodyPr/>
          <a:lstStyle/>
          <a:p>
            <a:pPr algn="just"/>
            <a:r>
              <a:rPr kumimoji="0" lang="kk-KZ" b="1" smtClean="0">
                <a:solidFill>
                  <a:schemeClr val="bg1"/>
                </a:solidFill>
                <a:latin typeface="Courier New" pitchFamily="49" charset="0"/>
              </a:rPr>
              <a:t>Абайдың ұлы ақын болуының бір сыры сурет салып оған жан бітіруінде. </a:t>
            </a:r>
            <a:r>
              <a:rPr kumimoji="0" lang="kk-KZ" altLang="ru-RU" b="1" smtClean="0">
                <a:solidFill>
                  <a:schemeClr val="bg1"/>
                </a:solidFill>
                <a:latin typeface="Courier New" pitchFamily="49" charset="0"/>
              </a:rPr>
              <a:t>“</a:t>
            </a:r>
            <a:r>
              <a:rPr kumimoji="0" lang="kk-KZ" b="1" smtClean="0">
                <a:solidFill>
                  <a:schemeClr val="bg1"/>
                </a:solidFill>
                <a:latin typeface="Courier New" pitchFamily="49" charset="0"/>
              </a:rPr>
              <a:t>Қыс</a:t>
            </a:r>
            <a:r>
              <a:rPr kumimoji="0" lang="kk-KZ" altLang="ru-RU" b="1" smtClean="0">
                <a:solidFill>
                  <a:schemeClr val="bg1"/>
                </a:solidFill>
                <a:latin typeface="Courier New" pitchFamily="49" charset="0"/>
              </a:rPr>
              <a:t>”</a:t>
            </a:r>
            <a:r>
              <a:rPr kumimoji="0" lang="kk-KZ" b="1" smtClean="0">
                <a:solidFill>
                  <a:schemeClr val="bg1"/>
                </a:solidFill>
                <a:latin typeface="Courier New" pitchFamily="49" charset="0"/>
              </a:rPr>
              <a:t> деп аталатын өлеңнің бір шумағын есімізге түсірейік</a:t>
            </a:r>
            <a:r>
              <a:rPr kumimoji="0" lang="en-US" b="1" smtClean="0">
                <a:solidFill>
                  <a:schemeClr val="bg1"/>
                </a:solidFill>
                <a:latin typeface="Courier New" pitchFamily="49" charset="0"/>
              </a:rPr>
              <a:t> …</a:t>
            </a:r>
            <a:endParaRPr kumimoji="0" lang="ru-RU" b="1" smtClean="0">
              <a:solidFill>
                <a:schemeClr val="bg1"/>
              </a:solidFill>
              <a:latin typeface="Courier New" pitchFamily="49" charset="0"/>
            </a:endParaRPr>
          </a:p>
        </p:txBody>
      </p:sp>
    </p:spTree>
  </p:cSld>
  <p:clrMapOvr>
    <a:masterClrMapping/>
  </p:clrMapOvr>
  <p:transition spd="slow">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539750" y="2492375"/>
            <a:ext cx="7993063" cy="3211513"/>
          </a:xfrm>
        </p:spPr>
        <p:txBody>
          <a:bodyPr/>
          <a:lstStyle/>
          <a:p>
            <a:pPr algn="just">
              <a:lnSpc>
                <a:spcPct val="90000"/>
              </a:lnSpc>
            </a:pPr>
            <a:r>
              <a:rPr kumimoji="0" lang="kk-KZ" b="1" smtClean="0">
                <a:solidFill>
                  <a:schemeClr val="folHlink"/>
                </a:solidFill>
                <a:latin typeface="Times New Roman" pitchFamily="18" charset="0"/>
              </a:rPr>
              <a:t>Абай ақындық өнерге 40 жасынан асқанда құлай беріліп, өмірінің соңына дейін созылған 20 жылдық әдеби қызметінде 8000 өлең жолы мен 46 нақыл сөзін жазып қалдырды. Ол нақыл сөздер </a:t>
            </a:r>
            <a:r>
              <a:rPr kumimoji="0" lang="kk-KZ" altLang="ru-RU" b="1" smtClean="0">
                <a:solidFill>
                  <a:schemeClr val="folHlink"/>
                </a:solidFill>
                <a:latin typeface="Times New Roman" pitchFamily="18" charset="0"/>
              </a:rPr>
              <a:t>“</a:t>
            </a:r>
            <a:r>
              <a:rPr kumimoji="0" lang="kk-KZ" b="1" smtClean="0">
                <a:solidFill>
                  <a:schemeClr val="folHlink"/>
                </a:solidFill>
                <a:latin typeface="Times New Roman" pitchFamily="18" charset="0"/>
              </a:rPr>
              <a:t>Абайдың қара сөздері</a:t>
            </a:r>
            <a:r>
              <a:rPr kumimoji="0" lang="kk-KZ" altLang="ru-RU" b="1" smtClean="0">
                <a:solidFill>
                  <a:schemeClr val="folHlink"/>
                </a:solidFill>
                <a:latin typeface="Times New Roman" pitchFamily="18" charset="0"/>
              </a:rPr>
              <a:t>”</a:t>
            </a:r>
            <a:r>
              <a:rPr kumimoji="0" lang="kk-KZ" b="1" smtClean="0">
                <a:solidFill>
                  <a:schemeClr val="folHlink"/>
                </a:solidFill>
                <a:latin typeface="Times New Roman" pitchFamily="18" charset="0"/>
              </a:rPr>
              <a:t> деп аталады.</a:t>
            </a:r>
            <a:endParaRPr kumimoji="0" lang="ru-RU" b="1" smtClean="0">
              <a:solidFill>
                <a:schemeClr val="folHlink"/>
              </a:solidFill>
              <a:latin typeface="Times New Roman" pitchFamily="18" charset="0"/>
            </a:endParaRPr>
          </a:p>
        </p:txBody>
      </p:sp>
      <p:pic>
        <p:nvPicPr>
          <p:cNvPr id="21506" name="Picture 5" descr="5"/>
          <p:cNvPicPr>
            <a:picLocks noChangeAspect="1" noChangeArrowheads="1"/>
          </p:cNvPicPr>
          <p:nvPr/>
        </p:nvPicPr>
        <p:blipFill>
          <a:blip r:embed="rId2"/>
          <a:srcRect/>
          <a:stretch>
            <a:fillRect/>
          </a:stretch>
        </p:blipFill>
        <p:spPr bwMode="auto">
          <a:xfrm>
            <a:off x="1187450" y="260350"/>
            <a:ext cx="1622425" cy="2085975"/>
          </a:xfrm>
          <a:prstGeom prst="rect">
            <a:avLst/>
          </a:prstGeom>
          <a:noFill/>
          <a:ln w="9525">
            <a:noFill/>
            <a:miter lim="800000"/>
            <a:headEnd/>
            <a:tailEnd/>
          </a:ln>
        </p:spPr>
      </p:pic>
    </p:spTree>
  </p:cSld>
  <p:clrMapOvr>
    <a:masterClrMapping/>
  </p:clrMapOvr>
  <p:transition spd="slow">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ECFF"/>
            </a:gs>
          </a:gsLst>
          <a:path path="rect">
            <a:fillToRect t="100000" r="100000"/>
          </a:path>
        </a:gra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331913" y="908050"/>
            <a:ext cx="6696075" cy="768350"/>
          </a:xfrm>
        </p:spPr>
        <p:txBody>
          <a:bodyPr/>
          <a:lstStyle/>
          <a:p>
            <a:pPr algn="ctr"/>
            <a:r>
              <a:rPr kumimoji="0" lang="kk-KZ" b="1" i="1" smtClean="0">
                <a:solidFill>
                  <a:schemeClr val="folHlink"/>
                </a:solidFill>
                <a:latin typeface="Times New Roman" pitchFamily="18" charset="0"/>
              </a:rPr>
              <a:t>Абайдың 31-ші қара сөзі</a:t>
            </a:r>
            <a:endParaRPr kumimoji="0" lang="ru-RU" b="1" i="1" smtClean="0">
              <a:solidFill>
                <a:schemeClr val="folHlink"/>
              </a:solidFill>
              <a:latin typeface="Times New Roman" pitchFamily="18" charset="0"/>
            </a:endParaRPr>
          </a:p>
        </p:txBody>
      </p:sp>
      <p:sp>
        <p:nvSpPr>
          <p:cNvPr id="77827" name="Rectangle 3"/>
          <p:cNvSpPr>
            <a:spLocks noGrp="1" noChangeArrowheads="1"/>
          </p:cNvSpPr>
          <p:nvPr>
            <p:ph type="body" idx="1"/>
          </p:nvPr>
        </p:nvSpPr>
        <p:spPr>
          <a:xfrm>
            <a:off x="323850" y="2060575"/>
            <a:ext cx="8343900" cy="4114800"/>
          </a:xfrm>
        </p:spPr>
        <p:txBody>
          <a:bodyPr/>
          <a:lstStyle/>
          <a:p>
            <a:pPr algn="just"/>
            <a:r>
              <a:rPr kumimoji="0" lang="kk-KZ" sz="2400" b="1" smtClean="0">
                <a:solidFill>
                  <a:schemeClr val="folHlink"/>
                </a:solidFill>
                <a:latin typeface="Times New Roman" pitchFamily="18" charset="0"/>
              </a:rPr>
              <a:t>Естіген нәрсені ұмытпастыққа төрт түрлі себеп бар. Әуелі-көкірегі байлаулы болмақ керек. Екінші-сол нәрсені естігенде я көргенде ғибратлану керек, көңілденіп, ынтамен ұғыну керек. Үшінші-сол нәрсені, ішінен бірнеше уақыт қайтарып, ойланып, көңілге бекіту керек. Төртінші-ой кеселді нәрселерден қашық болу керек. Егер ой кез болып қалса, салынбау керек. Ой кеселдеріне: уайымсыз, салғырттық, ойыншы күлкішілдік, я бір қайғыға салыну, я бір нәрсеге құмарлық пайда болу секілді. Бұл төрт нәрсе- күллі ақыл мен ғылымды тоздыратын нәрселер.</a:t>
            </a:r>
            <a:endParaRPr kumimoji="0" lang="ru-RU" sz="2400" b="1" smtClean="0">
              <a:solidFill>
                <a:schemeClr val="folHlink"/>
              </a:solidFill>
              <a:latin typeface="Times New Roman" pitchFamily="18" charset="0"/>
            </a:endParaRPr>
          </a:p>
        </p:txBody>
      </p:sp>
    </p:spTree>
  </p:cSld>
  <p:clrMapOvr>
    <a:masterClrMapping/>
  </p:clrMapOvr>
  <p:transition spd="slow">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accent2"/>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pic>
        <p:nvPicPr>
          <p:cNvPr id="23554" name="Picture 4" descr="j0345575"/>
          <p:cNvPicPr>
            <a:picLocks noChangeAspect="1" noChangeArrowheads="1"/>
          </p:cNvPicPr>
          <p:nvPr/>
        </p:nvPicPr>
        <p:blipFill>
          <a:blip r:embed="rId2"/>
          <a:srcRect/>
          <a:stretch>
            <a:fillRect/>
          </a:stretch>
        </p:blipFill>
        <p:spPr bwMode="auto">
          <a:xfrm rot="2395622">
            <a:off x="6804025" y="4437063"/>
            <a:ext cx="2051050" cy="2087562"/>
          </a:xfrm>
          <a:prstGeom prst="rect">
            <a:avLst/>
          </a:prstGeom>
          <a:noFill/>
          <a:ln w="9525">
            <a:noFill/>
            <a:miter lim="800000"/>
            <a:headEnd/>
            <a:tailEnd/>
          </a:ln>
        </p:spPr>
      </p:pic>
      <p:sp>
        <p:nvSpPr>
          <p:cNvPr id="78853" name="Rectangle 5"/>
          <p:cNvSpPr>
            <a:spLocks noGrp="1" noChangeArrowheads="1"/>
          </p:cNvSpPr>
          <p:nvPr>
            <p:ph type="title" idx="4294967295"/>
          </p:nvPr>
        </p:nvSpPr>
        <p:spPr>
          <a:xfrm>
            <a:off x="1331913" y="476250"/>
            <a:ext cx="7488237" cy="1200150"/>
          </a:xfrm>
        </p:spPr>
        <p:txBody>
          <a:bodyPr/>
          <a:lstStyle/>
          <a:p>
            <a:pPr algn="ctr"/>
            <a:r>
              <a:rPr kumimoji="0" lang="kk-KZ" sz="3600" b="1" i="1" smtClean="0">
                <a:solidFill>
                  <a:schemeClr val="hlink"/>
                </a:solidFill>
                <a:latin typeface="Times New Roman" pitchFamily="18" charset="0"/>
              </a:rPr>
              <a:t>Абайдың әнге деген сүйіспеншілігі</a:t>
            </a:r>
            <a:endParaRPr kumimoji="0" lang="ru-RU" sz="3600" b="1" i="1" smtClean="0">
              <a:solidFill>
                <a:schemeClr val="hlink"/>
              </a:solidFill>
              <a:latin typeface="Times New Roman" pitchFamily="18" charset="0"/>
            </a:endParaRPr>
          </a:p>
        </p:txBody>
      </p:sp>
      <p:sp>
        <p:nvSpPr>
          <p:cNvPr id="78854" name="Rectangle 6"/>
          <p:cNvSpPr>
            <a:spLocks noGrp="1" noChangeArrowheads="1"/>
          </p:cNvSpPr>
          <p:nvPr>
            <p:ph type="body" idx="4294967295"/>
          </p:nvPr>
        </p:nvSpPr>
        <p:spPr>
          <a:xfrm>
            <a:off x="0" y="1989138"/>
            <a:ext cx="7772400" cy="3671887"/>
          </a:xfrm>
        </p:spPr>
        <p:txBody>
          <a:bodyPr/>
          <a:lstStyle/>
          <a:p>
            <a:pPr algn="ctr">
              <a:buFont typeface="Wingdings" pitchFamily="2" charset="2"/>
              <a:buNone/>
            </a:pPr>
            <a:r>
              <a:rPr kumimoji="0" lang="kk-KZ" sz="4000" b="1" i="1" smtClean="0">
                <a:solidFill>
                  <a:schemeClr val="folHlink"/>
                </a:solidFill>
                <a:latin typeface="Times New Roman" pitchFamily="18" charset="0"/>
              </a:rPr>
              <a:t>Құлақтан кіріп бойды алар,</a:t>
            </a:r>
          </a:p>
          <a:p>
            <a:pPr algn="ctr">
              <a:buFont typeface="Wingdings" pitchFamily="2" charset="2"/>
              <a:buNone/>
            </a:pPr>
            <a:r>
              <a:rPr kumimoji="0" lang="kk-KZ" sz="4000" b="1" i="1" smtClean="0">
                <a:solidFill>
                  <a:schemeClr val="folHlink"/>
                </a:solidFill>
                <a:latin typeface="Times New Roman" pitchFamily="18" charset="0"/>
              </a:rPr>
              <a:t>Әсем ән мен тәтті күй.</a:t>
            </a:r>
          </a:p>
          <a:p>
            <a:pPr algn="ctr">
              <a:buFont typeface="Wingdings" pitchFamily="2" charset="2"/>
              <a:buNone/>
            </a:pPr>
            <a:r>
              <a:rPr kumimoji="0" lang="kk-KZ" sz="4000" b="1" i="1" smtClean="0">
                <a:solidFill>
                  <a:schemeClr val="folHlink"/>
                </a:solidFill>
                <a:latin typeface="Times New Roman" pitchFamily="18" charset="0"/>
              </a:rPr>
              <a:t>Көңілге түрлі ой салар,</a:t>
            </a:r>
          </a:p>
          <a:p>
            <a:pPr algn="ctr">
              <a:buFont typeface="Wingdings" pitchFamily="2" charset="2"/>
              <a:buNone/>
            </a:pPr>
            <a:r>
              <a:rPr kumimoji="0" lang="kk-KZ" sz="4000" b="1" i="1" smtClean="0">
                <a:solidFill>
                  <a:schemeClr val="folHlink"/>
                </a:solidFill>
                <a:latin typeface="Times New Roman" pitchFamily="18" charset="0"/>
              </a:rPr>
              <a:t>Әнді сүйсең, менше сүй,-деп білдірген</a:t>
            </a:r>
            <a:endParaRPr kumimoji="0" lang="ru-RU" sz="4000" b="1" i="1" smtClean="0">
              <a:solidFill>
                <a:schemeClr val="folHlink"/>
              </a:solidFill>
              <a:latin typeface="Times New Roman" pitchFamily="18" charset="0"/>
            </a:endParaRPr>
          </a:p>
        </p:txBody>
      </p:sp>
    </p:spTree>
  </p:cSld>
  <p:clrMapOvr>
    <a:masterClrMapping/>
  </p:clrMapOvr>
  <p:transition spd="slow">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ChangeAspect="1" noChangeArrowheads="1"/>
          </p:cNvPicPr>
          <p:nvPr/>
        </p:nvPicPr>
        <p:blipFill>
          <a:blip r:embed="rId2"/>
          <a:srcRect/>
          <a:stretch>
            <a:fillRect/>
          </a:stretch>
        </p:blipFill>
        <p:spPr bwMode="auto">
          <a:xfrm>
            <a:off x="133350" y="188913"/>
            <a:ext cx="4724400" cy="6408737"/>
          </a:xfrm>
          <a:prstGeom prst="rect">
            <a:avLst/>
          </a:prstGeom>
          <a:noFill/>
          <a:ln w="9525">
            <a:noFill/>
            <a:miter lim="800000"/>
            <a:headEnd/>
            <a:tailEnd/>
          </a:ln>
        </p:spPr>
      </p:pic>
      <p:sp>
        <p:nvSpPr>
          <p:cNvPr id="24578" name="TextBox 2"/>
          <p:cNvSpPr txBox="1">
            <a:spLocks noChangeArrowheads="1"/>
          </p:cNvSpPr>
          <p:nvPr/>
        </p:nvSpPr>
        <p:spPr bwMode="auto">
          <a:xfrm>
            <a:off x="5219700" y="333375"/>
            <a:ext cx="3529013" cy="6392863"/>
          </a:xfrm>
          <a:prstGeom prst="rect">
            <a:avLst/>
          </a:prstGeom>
          <a:noFill/>
          <a:ln w="9525">
            <a:noFill/>
            <a:miter lim="800000"/>
            <a:headEnd/>
            <a:tailEnd/>
          </a:ln>
        </p:spPr>
        <p:txBody>
          <a:bodyPr>
            <a:spAutoFit/>
          </a:bodyPr>
          <a:lstStyle/>
          <a:p>
            <a:r>
              <a:rPr lang="kk-KZ" sz="2800" b="1" i="1">
                <a:solidFill>
                  <a:srgbClr val="00B050"/>
                </a:solidFill>
                <a:latin typeface="Constantia" pitchFamily="18" charset="0"/>
              </a:rPr>
              <a:t>Көзімнің қарасы</a:t>
            </a:r>
          </a:p>
          <a:p>
            <a:endParaRPr lang="kk-KZ" b="1">
              <a:latin typeface="Constantia" pitchFamily="18" charset="0"/>
            </a:endParaRPr>
          </a:p>
          <a:p>
            <a:r>
              <a:rPr lang="kk-KZ" sz="2400">
                <a:solidFill>
                  <a:srgbClr val="7030A0"/>
                </a:solidFill>
                <a:latin typeface="Times New Roman" pitchFamily="18" charset="0"/>
                <a:cs typeface="Times New Roman" pitchFamily="18" charset="0"/>
              </a:rPr>
              <a:t>Көзімнің қарасы,</a:t>
            </a:r>
          </a:p>
          <a:p>
            <a:r>
              <a:rPr lang="kk-KZ" sz="2400">
                <a:solidFill>
                  <a:srgbClr val="7030A0"/>
                </a:solidFill>
                <a:latin typeface="Times New Roman" pitchFamily="18" charset="0"/>
                <a:cs typeface="Times New Roman" pitchFamily="18" charset="0"/>
              </a:rPr>
              <a:t>Көңлімнің санасы.</a:t>
            </a:r>
          </a:p>
          <a:p>
            <a:r>
              <a:rPr lang="kk-KZ" sz="2400">
                <a:solidFill>
                  <a:srgbClr val="7030A0"/>
                </a:solidFill>
                <a:latin typeface="Times New Roman" pitchFamily="18" charset="0"/>
                <a:cs typeface="Times New Roman" pitchFamily="18" charset="0"/>
              </a:rPr>
              <a:t>Бітпейді іштегі,</a:t>
            </a:r>
          </a:p>
          <a:p>
            <a:r>
              <a:rPr lang="kk-KZ" sz="2400">
                <a:solidFill>
                  <a:srgbClr val="7030A0"/>
                </a:solidFill>
                <a:latin typeface="Times New Roman" pitchFamily="18" charset="0"/>
                <a:cs typeface="Times New Roman" pitchFamily="18" charset="0"/>
              </a:rPr>
              <a:t>Ғашықтық жарасы</a:t>
            </a:r>
          </a:p>
          <a:p>
            <a:endParaRPr lang="kk-KZ" sz="2400">
              <a:solidFill>
                <a:srgbClr val="7030A0"/>
              </a:solidFill>
              <a:latin typeface="Times New Roman" pitchFamily="18" charset="0"/>
              <a:cs typeface="Times New Roman" pitchFamily="18" charset="0"/>
            </a:endParaRPr>
          </a:p>
          <a:p>
            <a:r>
              <a:rPr lang="kk-KZ" sz="2400">
                <a:solidFill>
                  <a:srgbClr val="7030A0"/>
                </a:solidFill>
                <a:latin typeface="Times New Roman" pitchFamily="18" charset="0"/>
                <a:cs typeface="Times New Roman" pitchFamily="18" charset="0"/>
              </a:rPr>
              <a:t>Жылайын жырлайын,</a:t>
            </a:r>
          </a:p>
          <a:p>
            <a:r>
              <a:rPr lang="kk-KZ" sz="2400">
                <a:solidFill>
                  <a:srgbClr val="7030A0"/>
                </a:solidFill>
                <a:latin typeface="Times New Roman" pitchFamily="18" charset="0"/>
                <a:cs typeface="Times New Roman" pitchFamily="18" charset="0"/>
              </a:rPr>
              <a:t>Ағызып көз майын.</a:t>
            </a:r>
          </a:p>
          <a:p>
            <a:r>
              <a:rPr lang="kk-KZ" sz="2400">
                <a:solidFill>
                  <a:srgbClr val="7030A0"/>
                </a:solidFill>
                <a:latin typeface="Times New Roman" pitchFamily="18" charset="0"/>
                <a:cs typeface="Times New Roman" pitchFamily="18" charset="0"/>
              </a:rPr>
              <a:t>Айтуға келгенде,</a:t>
            </a:r>
          </a:p>
          <a:p>
            <a:r>
              <a:rPr lang="kk-KZ" sz="2400">
                <a:solidFill>
                  <a:srgbClr val="7030A0"/>
                </a:solidFill>
                <a:latin typeface="Times New Roman" pitchFamily="18" charset="0"/>
                <a:cs typeface="Times New Roman" pitchFamily="18" charset="0"/>
              </a:rPr>
              <a:t>Қалқама сөз дайын</a:t>
            </a:r>
          </a:p>
          <a:p>
            <a:endParaRPr lang="ru-RU" sz="2400">
              <a:latin typeface="Times New Roman" pitchFamily="18" charset="0"/>
            </a:endParaRPr>
          </a:p>
          <a:p>
            <a:r>
              <a:rPr lang="ru-RU" sz="2400">
                <a:solidFill>
                  <a:srgbClr val="9933FF"/>
                </a:solidFill>
                <a:latin typeface="Times New Roman" pitchFamily="18" charset="0"/>
              </a:rPr>
              <a:t>Жүректен қозғайын, </a:t>
            </a:r>
          </a:p>
          <a:p>
            <a:r>
              <a:rPr lang="ru-RU" sz="2400">
                <a:solidFill>
                  <a:srgbClr val="9933FF"/>
                </a:solidFill>
                <a:latin typeface="Times New Roman" pitchFamily="18" charset="0"/>
              </a:rPr>
              <a:t>Әдептен озбайын, </a:t>
            </a:r>
          </a:p>
          <a:p>
            <a:r>
              <a:rPr lang="ru-RU" sz="2400">
                <a:solidFill>
                  <a:srgbClr val="9933FF"/>
                </a:solidFill>
                <a:latin typeface="Times New Roman" pitchFamily="18" charset="0"/>
              </a:rPr>
              <a:t>Өзi де бiлмей ме, </a:t>
            </a:r>
          </a:p>
          <a:p>
            <a:r>
              <a:rPr lang="ru-RU" sz="2400">
                <a:solidFill>
                  <a:srgbClr val="9933FF"/>
                </a:solidFill>
                <a:latin typeface="Times New Roman" pitchFamily="18" charset="0"/>
              </a:rPr>
              <a:t>Көп сөйлеп созбайын?</a:t>
            </a:r>
          </a:p>
          <a:p>
            <a:endParaRPr lang="ru-RU" sz="3200">
              <a:solidFill>
                <a:srgbClr val="9933FF"/>
              </a:solidFill>
              <a:latin typeface="Times New Roman" pitchFamily="18" charset="0"/>
              <a:cs typeface="Times New Roman" pitchFamily="18" charset="0"/>
            </a:endParaRPr>
          </a:p>
        </p:txBody>
      </p:sp>
    </p:spTree>
  </p:cSld>
  <p:clrMapOvr>
    <a:masterClrMapping/>
  </p:clrMapOvr>
  <p:transition spd="slow">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ECFF"/>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pic>
        <p:nvPicPr>
          <p:cNvPr id="7170" name="Picture 4" descr="GUESTAN"/>
          <p:cNvPicPr>
            <a:picLocks noChangeAspect="1" noChangeArrowheads="1" noCrop="1"/>
          </p:cNvPicPr>
          <p:nvPr/>
        </p:nvPicPr>
        <p:blipFill>
          <a:blip r:embed="rId2"/>
          <a:srcRect/>
          <a:stretch>
            <a:fillRect/>
          </a:stretch>
        </p:blipFill>
        <p:spPr bwMode="auto">
          <a:xfrm>
            <a:off x="3492500" y="5300663"/>
            <a:ext cx="2663825" cy="1901825"/>
          </a:xfrm>
          <a:prstGeom prst="rect">
            <a:avLst/>
          </a:prstGeom>
          <a:noFill/>
          <a:ln w="9525">
            <a:noFill/>
            <a:miter lim="800000"/>
            <a:headEnd/>
            <a:tailEnd/>
          </a:ln>
        </p:spPr>
      </p:pic>
      <p:sp>
        <p:nvSpPr>
          <p:cNvPr id="25605" name="Rectangle 5"/>
          <p:cNvSpPr>
            <a:spLocks noGrp="1" noChangeArrowheads="1"/>
          </p:cNvSpPr>
          <p:nvPr>
            <p:ph type="body" idx="1"/>
          </p:nvPr>
        </p:nvSpPr>
        <p:spPr>
          <a:xfrm>
            <a:off x="1116013" y="1052513"/>
            <a:ext cx="7272337" cy="3600450"/>
          </a:xfrm>
        </p:spPr>
        <p:txBody>
          <a:bodyPr/>
          <a:lstStyle/>
          <a:p>
            <a:pPr>
              <a:buFontTx/>
              <a:buNone/>
            </a:pPr>
            <a:r>
              <a:rPr kumimoji="0" lang="kk-KZ" sz="2400" b="1" i="1" smtClean="0">
                <a:solidFill>
                  <a:srgbClr val="3399FF"/>
                </a:solidFill>
                <a:latin typeface="Courier New" pitchFamily="49" charset="0"/>
              </a:rPr>
              <a:t>Өлсе өлер табиғат, адам өлмес.</a:t>
            </a:r>
          </a:p>
          <a:p>
            <a:pPr>
              <a:buFontTx/>
              <a:buNone/>
            </a:pPr>
            <a:r>
              <a:rPr kumimoji="0" lang="kk-KZ" sz="2400" b="1" i="1" smtClean="0">
                <a:solidFill>
                  <a:srgbClr val="3399FF"/>
                </a:solidFill>
                <a:latin typeface="Courier New" pitchFamily="49" charset="0"/>
              </a:rPr>
              <a:t>Ол бірақ қайтіп келіп ойнап – күлмес.</a:t>
            </a:r>
          </a:p>
          <a:p>
            <a:pPr>
              <a:buFontTx/>
              <a:buNone/>
            </a:pPr>
            <a:r>
              <a:rPr kumimoji="0" lang="kk-KZ" sz="2400" b="1" i="1" smtClean="0">
                <a:solidFill>
                  <a:srgbClr val="3399FF"/>
                </a:solidFill>
                <a:latin typeface="Courier New" pitchFamily="49" charset="0"/>
              </a:rPr>
              <a:t>Мені мен, менікінің айырылғанын,</a:t>
            </a:r>
          </a:p>
          <a:p>
            <a:pPr>
              <a:buFontTx/>
              <a:buNone/>
            </a:pPr>
            <a:r>
              <a:rPr kumimoji="0" lang="kk-KZ" altLang="ru-RU" sz="2400" b="1" i="1" smtClean="0">
                <a:solidFill>
                  <a:srgbClr val="3399FF"/>
                </a:solidFill>
                <a:latin typeface="Courier New" pitchFamily="49" charset="0"/>
              </a:rPr>
              <a:t>“</a:t>
            </a:r>
            <a:r>
              <a:rPr kumimoji="0" lang="kk-KZ" sz="2400" b="1" i="1" smtClean="0">
                <a:solidFill>
                  <a:srgbClr val="3399FF"/>
                </a:solidFill>
                <a:latin typeface="Courier New" pitchFamily="49" charset="0"/>
              </a:rPr>
              <a:t>Өлді</a:t>
            </a:r>
            <a:r>
              <a:rPr kumimoji="0" lang="kk-KZ" altLang="ru-RU" sz="2400" b="1" i="1" smtClean="0">
                <a:solidFill>
                  <a:srgbClr val="3399FF"/>
                </a:solidFill>
                <a:latin typeface="Courier New" pitchFamily="49" charset="0"/>
              </a:rPr>
              <a:t>”</a:t>
            </a:r>
            <a:r>
              <a:rPr kumimoji="0" lang="kk-KZ" sz="2400" b="1" i="1" smtClean="0">
                <a:solidFill>
                  <a:srgbClr val="3399FF"/>
                </a:solidFill>
                <a:latin typeface="Courier New" pitchFamily="49" charset="0"/>
              </a:rPr>
              <a:t> деп ат қойыпты өңкей білмес.</a:t>
            </a:r>
          </a:p>
          <a:p>
            <a:pPr>
              <a:buFontTx/>
              <a:buNone/>
            </a:pPr>
            <a:r>
              <a:rPr kumimoji="0" lang="kk-KZ" sz="2400" b="1" i="1" smtClean="0">
                <a:solidFill>
                  <a:srgbClr val="3399FF"/>
                </a:solidFill>
                <a:latin typeface="Courier New" pitchFamily="49" charset="0"/>
              </a:rPr>
              <a:t>		</a:t>
            </a:r>
          </a:p>
          <a:p>
            <a:pPr>
              <a:buFontTx/>
              <a:buNone/>
            </a:pPr>
            <a:r>
              <a:rPr kumimoji="0" lang="kk-KZ" sz="2400" b="1" i="1" smtClean="0">
                <a:solidFill>
                  <a:srgbClr val="3399FF"/>
                </a:solidFill>
                <a:latin typeface="Courier New" pitchFamily="49" charset="0"/>
              </a:rPr>
              <a:t>		Көп адам дүниеге бой алдырған,</a:t>
            </a:r>
          </a:p>
          <a:p>
            <a:pPr>
              <a:buFontTx/>
              <a:buNone/>
            </a:pPr>
            <a:r>
              <a:rPr kumimoji="0" lang="kk-KZ" sz="2400" b="1" i="1" smtClean="0">
                <a:solidFill>
                  <a:srgbClr val="3399FF"/>
                </a:solidFill>
                <a:latin typeface="Courier New" pitchFamily="49" charset="0"/>
              </a:rPr>
              <a:t>		Бой алдырып, аяғын көп шалдырған.</a:t>
            </a:r>
          </a:p>
          <a:p>
            <a:pPr>
              <a:buFontTx/>
              <a:buNone/>
            </a:pPr>
            <a:r>
              <a:rPr kumimoji="0" lang="kk-KZ" sz="2400" b="1" i="1" smtClean="0">
                <a:solidFill>
                  <a:srgbClr val="3399FF"/>
                </a:solidFill>
                <a:latin typeface="Courier New" pitchFamily="49" charset="0"/>
              </a:rPr>
              <a:t>		Өлді деуге сыя ма, айтыңдаршы.</a:t>
            </a:r>
          </a:p>
          <a:p>
            <a:pPr>
              <a:buFontTx/>
              <a:buNone/>
            </a:pPr>
            <a:r>
              <a:rPr kumimoji="0" lang="kk-KZ" sz="2400" b="1" i="1" smtClean="0">
                <a:solidFill>
                  <a:srgbClr val="3399FF"/>
                </a:solidFill>
                <a:latin typeface="Courier New" pitchFamily="49" charset="0"/>
              </a:rPr>
              <a:t>		Өлмейтұғын  артына сөз қалдырған.</a:t>
            </a:r>
            <a:endParaRPr kumimoji="0" lang="ru-RU" sz="2400" b="1" i="1" smtClean="0">
              <a:solidFill>
                <a:srgbClr val="3399FF"/>
              </a:solidFill>
              <a:latin typeface="Courier New" pitchFamily="49" charset="0"/>
            </a:endParaRPr>
          </a:p>
        </p:txBody>
      </p:sp>
      <p:pic>
        <p:nvPicPr>
          <p:cNvPr id="7172" name="Picture 10" descr="орнамент001"/>
          <p:cNvPicPr>
            <a:picLocks noChangeAspect="1" noChangeArrowheads="1"/>
          </p:cNvPicPr>
          <p:nvPr/>
        </p:nvPicPr>
        <p:blipFill>
          <a:blip r:embed="rId3"/>
          <a:srcRect/>
          <a:stretch>
            <a:fillRect/>
          </a:stretch>
        </p:blipFill>
        <p:spPr bwMode="auto">
          <a:xfrm>
            <a:off x="0" y="0"/>
            <a:ext cx="827088" cy="6858000"/>
          </a:xfrm>
          <a:prstGeom prst="rect">
            <a:avLst/>
          </a:prstGeom>
          <a:noFill/>
          <a:ln w="9525">
            <a:noFill/>
            <a:miter lim="800000"/>
            <a:headEnd/>
            <a:tailEnd/>
          </a:ln>
        </p:spPr>
      </p:pic>
    </p:spTree>
  </p:cSld>
  <p:clrMapOvr>
    <a:masterClrMapping/>
  </p:clrMapOvr>
  <p:transition spd="slow">
    <p:wheel spokes="2"/>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11188" y="404813"/>
            <a:ext cx="7561262" cy="1143000"/>
          </a:xfrm>
        </p:spPr>
        <p:txBody>
          <a:bodyPr/>
          <a:lstStyle/>
          <a:p>
            <a:r>
              <a:rPr kumimoji="0" lang="kk-KZ" altLang="ru-RU" b="1" smtClean="0">
                <a:solidFill>
                  <a:srgbClr val="9933FF"/>
                </a:solidFill>
                <a:latin typeface="Courier New" pitchFamily="49" charset="0"/>
              </a:rPr>
              <a:t>“</a:t>
            </a:r>
            <a:r>
              <a:rPr kumimoji="0" lang="kk-KZ" b="1" smtClean="0">
                <a:solidFill>
                  <a:srgbClr val="9933FF"/>
                </a:solidFill>
                <a:latin typeface="Courier New" pitchFamily="49" charset="0"/>
              </a:rPr>
              <a:t>Жұлдызды сағат</a:t>
            </a:r>
            <a:r>
              <a:rPr kumimoji="0" lang="kk-KZ" altLang="ru-RU" b="1" smtClean="0">
                <a:solidFill>
                  <a:srgbClr val="9933FF"/>
                </a:solidFill>
                <a:latin typeface="Courier New" pitchFamily="49" charset="0"/>
              </a:rPr>
              <a:t>”</a:t>
            </a:r>
            <a:r>
              <a:rPr kumimoji="0" lang="kk-KZ" b="1" smtClean="0">
                <a:solidFill>
                  <a:srgbClr val="9933FF"/>
                </a:solidFill>
                <a:latin typeface="Courier New" pitchFamily="49" charset="0"/>
              </a:rPr>
              <a:t> </a:t>
            </a:r>
            <a:br>
              <a:rPr kumimoji="0" lang="kk-KZ" b="1" smtClean="0">
                <a:solidFill>
                  <a:srgbClr val="9933FF"/>
                </a:solidFill>
                <a:latin typeface="Courier New" pitchFamily="49" charset="0"/>
              </a:rPr>
            </a:br>
            <a:r>
              <a:rPr kumimoji="0" lang="kk-KZ" b="1" smtClean="0">
                <a:solidFill>
                  <a:srgbClr val="9933FF"/>
                </a:solidFill>
                <a:latin typeface="Courier New" pitchFamily="49" charset="0"/>
              </a:rPr>
              <a:t>ойыны</a:t>
            </a:r>
            <a:endParaRPr kumimoji="0" lang="ru-RU" b="1" smtClean="0">
              <a:solidFill>
                <a:srgbClr val="9933FF"/>
              </a:solidFill>
              <a:latin typeface="Courier New" pitchFamily="49" charset="0"/>
            </a:endParaRPr>
          </a:p>
        </p:txBody>
      </p:sp>
      <p:sp>
        <p:nvSpPr>
          <p:cNvPr id="80899" name="Rectangle 3"/>
          <p:cNvSpPr>
            <a:spLocks noGrp="1" noChangeArrowheads="1"/>
          </p:cNvSpPr>
          <p:nvPr>
            <p:ph type="body" idx="1"/>
          </p:nvPr>
        </p:nvSpPr>
        <p:spPr>
          <a:xfrm>
            <a:off x="900113" y="1700213"/>
            <a:ext cx="6840537" cy="4525962"/>
          </a:xfrm>
        </p:spPr>
        <p:txBody>
          <a:bodyPr/>
          <a:lstStyle/>
          <a:p>
            <a:pPr>
              <a:lnSpc>
                <a:spcPct val="80000"/>
              </a:lnSpc>
              <a:buFontTx/>
              <a:buNone/>
            </a:pPr>
            <a:r>
              <a:rPr kumimoji="0" lang="kk-KZ" sz="2800" b="1" i="1" smtClean="0">
                <a:solidFill>
                  <a:srgbClr val="9933FF"/>
                </a:solidFill>
                <a:latin typeface="Times New Roman" pitchFamily="18" charset="0"/>
              </a:rPr>
              <a:t>	1. Абай қай жылы туды?</a:t>
            </a:r>
          </a:p>
          <a:p>
            <a:pPr>
              <a:lnSpc>
                <a:spcPct val="80000"/>
              </a:lnSpc>
              <a:buFontTx/>
              <a:buNone/>
            </a:pPr>
            <a:r>
              <a:rPr kumimoji="0" lang="kk-KZ" sz="2800" smtClean="0">
                <a:solidFill>
                  <a:srgbClr val="FF6600"/>
                </a:solidFill>
                <a:latin typeface="Times New Roman" pitchFamily="18" charset="0"/>
              </a:rPr>
              <a:t>	1855,  1963, 1845;</a:t>
            </a:r>
          </a:p>
          <a:p>
            <a:pPr>
              <a:lnSpc>
                <a:spcPct val="80000"/>
              </a:lnSpc>
              <a:buFontTx/>
              <a:buNone/>
            </a:pPr>
            <a:r>
              <a:rPr kumimoji="0" lang="kk-KZ" sz="2800" b="1" i="1" smtClean="0">
                <a:latin typeface="Times New Roman" pitchFamily="18" charset="0"/>
              </a:rPr>
              <a:t>	</a:t>
            </a:r>
            <a:r>
              <a:rPr kumimoji="0" lang="kk-KZ" sz="2800" b="1" i="1" smtClean="0">
                <a:solidFill>
                  <a:srgbClr val="9933FF"/>
                </a:solidFill>
                <a:latin typeface="Times New Roman" pitchFamily="18" charset="0"/>
              </a:rPr>
              <a:t>2. Қай жерде туды?</a:t>
            </a:r>
          </a:p>
          <a:p>
            <a:pPr>
              <a:lnSpc>
                <a:spcPct val="80000"/>
              </a:lnSpc>
              <a:buFontTx/>
              <a:buNone/>
            </a:pPr>
            <a:r>
              <a:rPr kumimoji="0" lang="kk-KZ" sz="2800" smtClean="0">
                <a:latin typeface="Times New Roman" pitchFamily="18" charset="0"/>
              </a:rPr>
              <a:t>	</a:t>
            </a:r>
            <a:r>
              <a:rPr kumimoji="0" lang="kk-KZ" sz="2800" smtClean="0">
                <a:solidFill>
                  <a:srgbClr val="FF6600"/>
                </a:solidFill>
                <a:latin typeface="Times New Roman" pitchFamily="18" charset="0"/>
              </a:rPr>
              <a:t>Семей, Алматы, Торғай</a:t>
            </a:r>
          </a:p>
          <a:p>
            <a:pPr>
              <a:lnSpc>
                <a:spcPct val="80000"/>
              </a:lnSpc>
              <a:buFontTx/>
              <a:buNone/>
            </a:pPr>
            <a:r>
              <a:rPr kumimoji="0" lang="kk-KZ" sz="2800" b="1" i="1" smtClean="0">
                <a:latin typeface="Times New Roman" pitchFamily="18" charset="0"/>
              </a:rPr>
              <a:t>	</a:t>
            </a:r>
            <a:r>
              <a:rPr kumimoji="0" lang="kk-KZ" sz="2800" b="1" i="1" smtClean="0">
                <a:solidFill>
                  <a:srgbClr val="9933FF"/>
                </a:solidFill>
                <a:latin typeface="Times New Roman" pitchFamily="18" charset="0"/>
              </a:rPr>
              <a:t>3. Әкесінің аты кім?</a:t>
            </a:r>
          </a:p>
          <a:p>
            <a:pPr>
              <a:lnSpc>
                <a:spcPct val="80000"/>
              </a:lnSpc>
              <a:buFontTx/>
              <a:buNone/>
            </a:pPr>
            <a:r>
              <a:rPr kumimoji="0" lang="kk-KZ" sz="2800" smtClean="0">
                <a:latin typeface="Times New Roman" pitchFamily="18" charset="0"/>
              </a:rPr>
              <a:t>	</a:t>
            </a:r>
            <a:r>
              <a:rPr kumimoji="0" lang="kk-KZ" sz="2800" smtClean="0">
                <a:solidFill>
                  <a:srgbClr val="FF6600"/>
                </a:solidFill>
                <a:latin typeface="Times New Roman" pitchFamily="18" charset="0"/>
              </a:rPr>
              <a:t>Ырғызбай, Өскенбай, Құнанбай;</a:t>
            </a:r>
          </a:p>
          <a:p>
            <a:pPr>
              <a:lnSpc>
                <a:spcPct val="80000"/>
              </a:lnSpc>
              <a:buFontTx/>
              <a:buNone/>
            </a:pPr>
            <a:r>
              <a:rPr kumimoji="0" lang="kk-KZ" sz="2800" smtClean="0">
                <a:latin typeface="Times New Roman" pitchFamily="18" charset="0"/>
              </a:rPr>
              <a:t>	</a:t>
            </a:r>
            <a:r>
              <a:rPr kumimoji="0" lang="kk-KZ" sz="2800" b="1" i="1" smtClean="0">
                <a:solidFill>
                  <a:srgbClr val="9933FF"/>
                </a:solidFill>
                <a:latin typeface="Times New Roman" pitchFamily="18" charset="0"/>
              </a:rPr>
              <a:t>4. Абай қай рудан? </a:t>
            </a:r>
          </a:p>
          <a:p>
            <a:pPr>
              <a:lnSpc>
                <a:spcPct val="80000"/>
              </a:lnSpc>
              <a:buFontTx/>
              <a:buNone/>
            </a:pPr>
            <a:r>
              <a:rPr kumimoji="0" lang="kk-KZ" sz="2800" smtClean="0">
                <a:latin typeface="Times New Roman" pitchFamily="18" charset="0"/>
              </a:rPr>
              <a:t>	</a:t>
            </a:r>
            <a:r>
              <a:rPr kumimoji="0" lang="kk-KZ" sz="2800" smtClean="0">
                <a:solidFill>
                  <a:srgbClr val="FF6600"/>
                </a:solidFill>
                <a:latin typeface="Times New Roman" pitchFamily="18" charset="0"/>
              </a:rPr>
              <a:t>Жігітек, Бөкенші, Тобықты;</a:t>
            </a:r>
          </a:p>
          <a:p>
            <a:pPr>
              <a:lnSpc>
                <a:spcPct val="80000"/>
              </a:lnSpc>
              <a:buFontTx/>
              <a:buNone/>
            </a:pPr>
            <a:r>
              <a:rPr kumimoji="0" lang="kk-KZ" sz="2800" b="1" i="1" smtClean="0">
                <a:latin typeface="Times New Roman" pitchFamily="18" charset="0"/>
              </a:rPr>
              <a:t>	5</a:t>
            </a:r>
            <a:r>
              <a:rPr kumimoji="0" lang="kk-KZ" sz="2800" b="1" i="1" smtClean="0">
                <a:solidFill>
                  <a:srgbClr val="9933FF"/>
                </a:solidFill>
                <a:latin typeface="Times New Roman" pitchFamily="18" charset="0"/>
              </a:rPr>
              <a:t>. Анасының, әжесінің аттары кім?</a:t>
            </a:r>
          </a:p>
          <a:p>
            <a:pPr>
              <a:lnSpc>
                <a:spcPct val="80000"/>
              </a:lnSpc>
              <a:buFontTx/>
              <a:buNone/>
            </a:pPr>
            <a:r>
              <a:rPr kumimoji="0" lang="kk-KZ" sz="2800" smtClean="0">
                <a:latin typeface="Times New Roman" pitchFamily="18" charset="0"/>
              </a:rPr>
              <a:t>	</a:t>
            </a:r>
            <a:r>
              <a:rPr kumimoji="0" lang="kk-KZ" sz="2800" smtClean="0">
                <a:solidFill>
                  <a:srgbClr val="FF6600"/>
                </a:solidFill>
                <a:latin typeface="Times New Roman" pitchFamily="18" charset="0"/>
              </a:rPr>
              <a:t>Әйгерім, Зере, Ұлжан;</a:t>
            </a:r>
          </a:p>
          <a:p>
            <a:pPr>
              <a:lnSpc>
                <a:spcPct val="80000"/>
              </a:lnSpc>
            </a:pPr>
            <a:endParaRPr kumimoji="0" lang="ru-RU" sz="2800" smtClean="0">
              <a:solidFill>
                <a:srgbClr val="FF6600"/>
              </a:solidFill>
              <a:latin typeface="Times New Roman" pitchFamily="18" charset="0"/>
            </a:endParaRPr>
          </a:p>
        </p:txBody>
      </p:sp>
      <p:pic>
        <p:nvPicPr>
          <p:cNvPr id="25603" name="Picture 5" descr="AG00215_"/>
          <p:cNvPicPr>
            <a:picLocks noChangeAspect="1" noChangeArrowheads="1" noCrop="1"/>
          </p:cNvPicPr>
          <p:nvPr/>
        </p:nvPicPr>
        <p:blipFill>
          <a:blip r:embed="rId2"/>
          <a:srcRect/>
          <a:stretch>
            <a:fillRect/>
          </a:stretch>
        </p:blipFill>
        <p:spPr bwMode="auto">
          <a:xfrm>
            <a:off x="7019925" y="333375"/>
            <a:ext cx="1962150" cy="2374900"/>
          </a:xfrm>
          <a:prstGeom prst="rect">
            <a:avLst/>
          </a:prstGeom>
          <a:noFill/>
          <a:ln w="9525">
            <a:noFill/>
            <a:miter lim="800000"/>
            <a:headEnd/>
            <a:tailEnd/>
          </a:ln>
        </p:spPr>
      </p:pic>
    </p:spTree>
  </p:cSld>
  <p:clrMapOvr>
    <a:masterClrMapping/>
  </p:clrMapOvr>
  <p:transition spd="slow">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WordArt 4"/>
          <p:cNvSpPr>
            <a:spLocks noChangeArrowheads="1" noChangeShapeType="1" noTextEdit="1"/>
          </p:cNvSpPr>
          <p:nvPr/>
        </p:nvSpPr>
        <p:spPr bwMode="auto">
          <a:xfrm>
            <a:off x="684213" y="1773238"/>
            <a:ext cx="7920037" cy="2952750"/>
          </a:xfrm>
          <a:prstGeom prst="rect">
            <a:avLst/>
          </a:prstGeom>
        </p:spPr>
        <p:txBody>
          <a:bodyPr wrap="none" fromWordArt="1">
            <a:prstTxWarp prst="textPlain">
              <a:avLst>
                <a:gd name="adj" fmla="val 50000"/>
              </a:avLst>
            </a:prstTxWarp>
          </a:bodyPr>
          <a:lstStyle/>
          <a:p>
            <a:pPr algn="ctr"/>
            <a:r>
              <a:rPr lang="ru-RU" sz="3600" b="1" kern="10">
                <a:ln w="9525">
                  <a:solidFill>
                    <a:schemeClr val="tx1"/>
                  </a:solidFill>
                  <a:round/>
                  <a:headEnd/>
                  <a:tailEnd/>
                </a:ln>
                <a:solidFill>
                  <a:srgbClr val="CC99FF"/>
                </a:solidFill>
                <a:effectLst>
                  <a:outerShdw dist="35921" dir="2700000" algn="ctr" rotWithShape="0">
                    <a:srgbClr val="C0C0C0">
                      <a:alpha val="79999"/>
                    </a:srgbClr>
                  </a:outerShdw>
                </a:effectLst>
                <a:latin typeface="Times New Roman"/>
                <a:cs typeface="Times New Roman"/>
              </a:rPr>
              <a:t>Көңіл қойып тыңдағандарыңызға</a:t>
            </a:r>
          </a:p>
          <a:p>
            <a:pPr algn="ctr"/>
            <a:r>
              <a:rPr lang="ru-RU" sz="3600" b="1" kern="10">
                <a:ln w="9525">
                  <a:solidFill>
                    <a:schemeClr val="tx1"/>
                  </a:solidFill>
                  <a:round/>
                  <a:headEnd/>
                  <a:tailEnd/>
                </a:ln>
                <a:solidFill>
                  <a:srgbClr val="CC99FF"/>
                </a:solidFill>
                <a:effectLst>
                  <a:outerShdw dist="35921" dir="2700000" algn="ctr" rotWithShape="0">
                    <a:srgbClr val="C0C0C0">
                      <a:alpha val="79999"/>
                    </a:srgbClr>
                  </a:outerShdw>
                </a:effectLst>
                <a:latin typeface="Times New Roman"/>
                <a:cs typeface="Times New Roman"/>
              </a:rPr>
              <a:t>КӨП  РАХМЕТ!</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8194" name="Picture 11" descr="АБАЙ"/>
          <p:cNvPicPr>
            <a:picLocks noChangeAspect="1" noChangeArrowheads="1"/>
          </p:cNvPicPr>
          <p:nvPr/>
        </p:nvPicPr>
        <p:blipFill>
          <a:blip r:embed="rId3"/>
          <a:srcRect/>
          <a:stretch>
            <a:fillRect/>
          </a:stretch>
        </p:blipFill>
        <p:spPr bwMode="auto">
          <a:xfrm>
            <a:off x="755650" y="2781300"/>
            <a:ext cx="2520950" cy="3024188"/>
          </a:xfrm>
          <a:prstGeom prst="rect">
            <a:avLst/>
          </a:prstGeom>
          <a:noFill/>
          <a:ln w="9525">
            <a:noFill/>
            <a:miter lim="800000"/>
            <a:headEnd/>
            <a:tailEnd/>
          </a:ln>
        </p:spPr>
      </p:pic>
      <p:sp>
        <p:nvSpPr>
          <p:cNvPr id="8195" name="WordArt 4"/>
          <p:cNvSpPr>
            <a:spLocks noChangeArrowheads="1" noChangeShapeType="1" noTextEdit="1"/>
          </p:cNvSpPr>
          <p:nvPr/>
        </p:nvSpPr>
        <p:spPr bwMode="auto">
          <a:xfrm>
            <a:off x="1042988" y="836613"/>
            <a:ext cx="7273925" cy="863600"/>
          </a:xfrm>
          <a:prstGeom prst="rect">
            <a:avLst/>
          </a:prstGeom>
        </p:spPr>
        <p:txBody>
          <a:bodyPr wrap="none" fromWordArt="1">
            <a:prstTxWarp prst="textInflateTop">
              <a:avLst>
                <a:gd name="adj" fmla="val 31917"/>
              </a:avLst>
            </a:prstTxWarp>
          </a:bodyPr>
          <a:lstStyle/>
          <a:p>
            <a:pPr algn="ctr"/>
            <a:r>
              <a:rPr lang="ru-RU" sz="3600" kern="10">
                <a:ln w="9525">
                  <a:solidFill>
                    <a:srgbClr val="FF6600"/>
                  </a:solidFill>
                  <a:round/>
                  <a:headEnd/>
                  <a:tailEnd/>
                </a:ln>
                <a:solidFill>
                  <a:srgbClr val="FF00FF"/>
                </a:solidFill>
                <a:effectLst>
                  <a:outerShdw dist="53882" dir="2700000" algn="ctr" rotWithShape="0">
                    <a:srgbClr val="C0C0C0">
                      <a:alpha val="79999"/>
                    </a:srgbClr>
                  </a:outerShdw>
                </a:effectLst>
                <a:latin typeface="Times New Roman"/>
                <a:cs typeface="Times New Roman"/>
              </a:rPr>
              <a:t>Ашық тәрбие сағатының тақырыбы:</a:t>
            </a:r>
          </a:p>
        </p:txBody>
      </p:sp>
      <p:sp>
        <p:nvSpPr>
          <p:cNvPr id="8196" name="WordArt 9"/>
          <p:cNvSpPr>
            <a:spLocks noChangeArrowheads="1" noChangeShapeType="1" noTextEdit="1"/>
          </p:cNvSpPr>
          <p:nvPr/>
        </p:nvSpPr>
        <p:spPr bwMode="auto">
          <a:xfrm>
            <a:off x="2268538" y="2492375"/>
            <a:ext cx="6119812" cy="2232025"/>
          </a:xfrm>
          <a:prstGeom prst="rect">
            <a:avLst/>
          </a:prstGeom>
        </p:spPr>
        <p:txBody>
          <a:bodyPr wrap="none" fromWordArt="1">
            <a:prstTxWarp prst="textSlantUp">
              <a:avLst>
                <a:gd name="adj" fmla="val 32056"/>
              </a:avLst>
            </a:prstTxWarp>
          </a:bodyPr>
          <a:lstStyle/>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KZ Boyarsky"/>
              </a:rPr>
              <a:t>"Абайды оқы -</a:t>
            </a:r>
          </a:p>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KZ Boyarsky"/>
              </a:rPr>
              <a:t> таңырқа!"</a:t>
            </a:r>
          </a:p>
        </p:txBody>
      </p:sp>
      <p:pic>
        <p:nvPicPr>
          <p:cNvPr id="8197" name="Picture 13" descr="bd06970_"/>
          <p:cNvPicPr>
            <a:picLocks noChangeAspect="1" noChangeArrowheads="1"/>
          </p:cNvPicPr>
          <p:nvPr/>
        </p:nvPicPr>
        <p:blipFill>
          <a:blip r:embed="rId4"/>
          <a:srcRect/>
          <a:stretch>
            <a:fillRect/>
          </a:stretch>
        </p:blipFill>
        <p:spPr bwMode="auto">
          <a:xfrm>
            <a:off x="6443663" y="4365625"/>
            <a:ext cx="1963737" cy="1749425"/>
          </a:xfrm>
          <a:prstGeom prst="rect">
            <a:avLst/>
          </a:prstGeom>
          <a:noFill/>
          <a:ln w="9525">
            <a:noFill/>
            <a:miter lim="800000"/>
            <a:headEnd/>
            <a:tailEnd/>
          </a:ln>
        </p:spPr>
      </p:pic>
    </p:spTree>
  </p:cSld>
  <p:clrMapOvr>
    <a:masterClrMapping/>
  </p:clrMapOvr>
  <p:transition spd="slow">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CCFF"/>
            </a:gs>
            <a:gs pos="50000">
              <a:srgbClr val="FFFFCC"/>
            </a:gs>
            <a:gs pos="100000">
              <a:srgbClr val="33CCFF"/>
            </a:gs>
          </a:gsLst>
          <a:lin ang="18900000" scaled="1"/>
        </a:gradFill>
        <a:effectLst/>
      </p:bgPr>
    </p:bg>
    <p:spTree>
      <p:nvGrpSpPr>
        <p:cNvPr id="1" name=""/>
        <p:cNvGrpSpPr/>
        <p:nvPr/>
      </p:nvGrpSpPr>
      <p:grpSpPr>
        <a:xfrm>
          <a:off x="0" y="0"/>
          <a:ext cx="0" cy="0"/>
          <a:chOff x="0" y="0"/>
          <a:chExt cx="0" cy="0"/>
        </a:xfrm>
      </p:grpSpPr>
      <p:pic>
        <p:nvPicPr>
          <p:cNvPr id="9218" name="Picture 5" descr="bd05012_"/>
          <p:cNvPicPr>
            <a:picLocks noChangeAspect="1" noChangeArrowheads="1"/>
          </p:cNvPicPr>
          <p:nvPr/>
        </p:nvPicPr>
        <p:blipFill>
          <a:blip r:embed="rId2">
            <a:lum bright="50000" contrast="50000"/>
          </a:blip>
          <a:srcRect/>
          <a:stretch>
            <a:fillRect/>
          </a:stretch>
        </p:blipFill>
        <p:spPr bwMode="auto">
          <a:xfrm>
            <a:off x="6804025" y="3141663"/>
            <a:ext cx="2124075" cy="1812925"/>
          </a:xfrm>
          <a:prstGeom prst="rect">
            <a:avLst/>
          </a:prstGeom>
          <a:noFill/>
          <a:ln w="9525">
            <a:noFill/>
            <a:miter lim="800000"/>
            <a:headEnd/>
            <a:tailEnd/>
          </a:ln>
        </p:spPr>
      </p:pic>
      <p:sp>
        <p:nvSpPr>
          <p:cNvPr id="52227" name="Rectangle 3"/>
          <p:cNvSpPr>
            <a:spLocks noGrp="1" noChangeArrowheads="1"/>
          </p:cNvSpPr>
          <p:nvPr>
            <p:ph type="body" idx="1"/>
          </p:nvPr>
        </p:nvSpPr>
        <p:spPr>
          <a:xfrm>
            <a:off x="684213" y="1916113"/>
            <a:ext cx="8064500" cy="4114800"/>
          </a:xfrm>
        </p:spPr>
        <p:txBody>
          <a:bodyPr/>
          <a:lstStyle/>
          <a:p>
            <a:pPr>
              <a:lnSpc>
                <a:spcPct val="80000"/>
              </a:lnSpc>
            </a:pPr>
            <a:r>
              <a:rPr kumimoji="0" lang="kk-KZ" sz="2400" b="1" smtClean="0">
                <a:solidFill>
                  <a:srgbClr val="FF6600"/>
                </a:solidFill>
                <a:latin typeface="Times New Roman" pitchFamily="18" charset="0"/>
              </a:rPr>
              <a:t>Білімділік:</a:t>
            </a:r>
            <a:r>
              <a:rPr kumimoji="0" lang="en-US" sz="2400" b="1" smtClean="0">
                <a:solidFill>
                  <a:srgbClr val="FF6600"/>
                </a:solidFill>
                <a:latin typeface="Times New Roman" pitchFamily="18" charset="0"/>
              </a:rPr>
              <a:t>    </a:t>
            </a:r>
            <a:r>
              <a:rPr kumimoji="0" lang="kk-KZ" sz="2400" b="1" smtClean="0">
                <a:solidFill>
                  <a:srgbClr val="0000FF"/>
                </a:solidFill>
                <a:latin typeface="Times New Roman" pitchFamily="18" charset="0"/>
              </a:rPr>
              <a:t> Оқушыларды Ұлы ақын - А.Құнанбайұлының  балалық және жастық шағы, өскен ортасымен  таныстыру. Ақындығы мен композиторлығын таныту. Жас ұрпақты Абай шығармашылығын танып, өсуге тәрбиелеу.</a:t>
            </a:r>
          </a:p>
          <a:p>
            <a:pPr>
              <a:lnSpc>
                <a:spcPct val="80000"/>
              </a:lnSpc>
              <a:buFont typeface="Wingdings" pitchFamily="2" charset="2"/>
              <a:buNone/>
            </a:pPr>
            <a:endParaRPr kumimoji="0" lang="kk-KZ" sz="2400" b="1" smtClean="0">
              <a:solidFill>
                <a:srgbClr val="0000FF"/>
              </a:solidFill>
              <a:latin typeface="Times New Roman" pitchFamily="18" charset="0"/>
            </a:endParaRPr>
          </a:p>
          <a:p>
            <a:pPr>
              <a:lnSpc>
                <a:spcPct val="80000"/>
              </a:lnSpc>
            </a:pPr>
            <a:r>
              <a:rPr kumimoji="0" lang="kk-KZ" sz="2400" b="1" smtClean="0">
                <a:solidFill>
                  <a:srgbClr val="FF6600"/>
                </a:solidFill>
                <a:latin typeface="Times New Roman" pitchFamily="18" charset="0"/>
              </a:rPr>
              <a:t>Тәрбиелік:</a:t>
            </a:r>
            <a:r>
              <a:rPr kumimoji="0" lang="kk-KZ" sz="2400" b="1" smtClean="0">
                <a:solidFill>
                  <a:srgbClr val="0000FF"/>
                </a:solidFill>
                <a:latin typeface="Times New Roman" pitchFamily="18" charset="0"/>
              </a:rPr>
              <a:t> Гуманистік, адамгершілік, еңбек, имандылық тәрбиесін беру.</a:t>
            </a:r>
          </a:p>
          <a:p>
            <a:pPr>
              <a:lnSpc>
                <a:spcPct val="80000"/>
              </a:lnSpc>
              <a:buFont typeface="Wingdings" pitchFamily="2" charset="2"/>
              <a:buNone/>
            </a:pPr>
            <a:endParaRPr kumimoji="0" lang="kk-KZ" sz="2400" b="1" smtClean="0">
              <a:solidFill>
                <a:srgbClr val="0000FF"/>
              </a:solidFill>
              <a:latin typeface="Times New Roman" pitchFamily="18" charset="0"/>
            </a:endParaRPr>
          </a:p>
          <a:p>
            <a:pPr>
              <a:lnSpc>
                <a:spcPct val="80000"/>
              </a:lnSpc>
            </a:pPr>
            <a:r>
              <a:rPr kumimoji="0" lang="kk-KZ" sz="2400" b="1" smtClean="0">
                <a:solidFill>
                  <a:srgbClr val="FF6600"/>
                </a:solidFill>
                <a:latin typeface="Times New Roman" pitchFamily="18" charset="0"/>
              </a:rPr>
              <a:t>Шығармашылық: </a:t>
            </a:r>
            <a:r>
              <a:rPr kumimoji="0" lang="kk-KZ" sz="2400" b="1" smtClean="0">
                <a:solidFill>
                  <a:srgbClr val="0000FF"/>
                </a:solidFill>
                <a:latin typeface="Times New Roman" pitchFamily="18" charset="0"/>
              </a:rPr>
              <a:t>Абай шығармашылығын сүйіп оқуға, қадірлеуге, асыл мұрасындай есте сақтауға баулу.</a:t>
            </a:r>
            <a:endParaRPr kumimoji="0" lang="ru-RU" sz="2400" b="1" smtClean="0">
              <a:solidFill>
                <a:srgbClr val="0000FF"/>
              </a:solidFill>
              <a:latin typeface="Times New Roman" pitchFamily="18" charset="0"/>
            </a:endParaRPr>
          </a:p>
        </p:txBody>
      </p:sp>
      <p:sp>
        <p:nvSpPr>
          <p:cNvPr id="9220" name="WordArt 4"/>
          <p:cNvSpPr>
            <a:spLocks noChangeArrowheads="1" noChangeShapeType="1" noTextEdit="1"/>
          </p:cNvSpPr>
          <p:nvPr/>
        </p:nvSpPr>
        <p:spPr bwMode="auto">
          <a:xfrm>
            <a:off x="1403350" y="549275"/>
            <a:ext cx="7056438" cy="1008063"/>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ru-RU" sz="3600" b="1" kern="10">
                <a:ln w="9525">
                  <a:round/>
                  <a:headEnd/>
                  <a:tailEnd/>
                </a:ln>
                <a:solidFill>
                  <a:srgbClr val="FFFF00">
                    <a:alpha val="94116"/>
                  </a:srgbClr>
                </a:solidFill>
                <a:latin typeface="Courier New"/>
                <a:cs typeface="Courier New"/>
              </a:rPr>
              <a:t>Мақсаты:</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2227">
                                            <p:txEl>
                                              <p:pRg st="2" end="2"/>
                                            </p:txEl>
                                          </p:spTgt>
                                        </p:tgtEl>
                                        <p:attrNameLst>
                                          <p:attrName>style.visibility</p:attrName>
                                        </p:attrNameLst>
                                      </p:cBhvr>
                                      <p:to>
                                        <p:strVal val="visible"/>
                                      </p:to>
                                    </p:set>
                                    <p:anim calcmode="lin" valueType="num">
                                      <p:cBhvr additive="base">
                                        <p:cTn id="12"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anim calcmode="lin" valueType="num">
                                      <p:cBhvr additive="base">
                                        <p:cTn id="17" dur="5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22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9" descr="j0404643"/>
          <p:cNvPicPr>
            <a:picLocks noChangeAspect="1" noChangeArrowheads="1"/>
          </p:cNvPicPr>
          <p:nvPr/>
        </p:nvPicPr>
        <p:blipFill>
          <a:blip r:embed="rId2"/>
          <a:srcRect/>
          <a:stretch>
            <a:fillRect/>
          </a:stretch>
        </p:blipFill>
        <p:spPr bwMode="auto">
          <a:xfrm>
            <a:off x="5076825" y="1412875"/>
            <a:ext cx="4067175" cy="5157788"/>
          </a:xfrm>
          <a:prstGeom prst="rect">
            <a:avLst/>
          </a:prstGeom>
          <a:noFill/>
          <a:ln w="9525">
            <a:noFill/>
            <a:miter lim="800000"/>
            <a:headEnd/>
            <a:tailEnd/>
          </a:ln>
        </p:spPr>
      </p:pic>
      <p:sp>
        <p:nvSpPr>
          <p:cNvPr id="27651" name="Rectangle 3"/>
          <p:cNvSpPr>
            <a:spLocks noGrp="1" noChangeArrowheads="1"/>
          </p:cNvSpPr>
          <p:nvPr>
            <p:ph type="body" idx="1"/>
          </p:nvPr>
        </p:nvSpPr>
        <p:spPr>
          <a:xfrm>
            <a:off x="4356100" y="620713"/>
            <a:ext cx="4392613" cy="5472112"/>
          </a:xfrm>
        </p:spPr>
        <p:txBody>
          <a:bodyPr/>
          <a:lstStyle/>
          <a:p>
            <a:pPr algn="ctr">
              <a:lnSpc>
                <a:spcPct val="80000"/>
              </a:lnSpc>
            </a:pPr>
            <a:r>
              <a:rPr kumimoji="0" lang="kk-KZ" sz="2400" b="1" i="1" smtClean="0">
                <a:latin typeface="Courier New" pitchFamily="49" charset="0"/>
              </a:rPr>
              <a:t>Абайдың шын аты Ибраһим болған. Абай деп әжесі Зере еркелетіп қойған. Бала кезінде екі ананың арасында тел өскен Абайды жеңгелері Телғара деп еркелетіпті. Тіпті М.Әуезовтың өзі Абай туралы жазбақ болған романын ең алғаш </a:t>
            </a:r>
            <a:r>
              <a:rPr kumimoji="0" lang="kk-KZ" altLang="ru-RU" sz="2400" b="1" i="1" smtClean="0">
                <a:latin typeface="Courier New" pitchFamily="49" charset="0"/>
              </a:rPr>
              <a:t>“</a:t>
            </a:r>
            <a:r>
              <a:rPr kumimoji="0" lang="kk-KZ" sz="2400" b="1" i="1" smtClean="0">
                <a:latin typeface="Courier New" pitchFamily="49" charset="0"/>
              </a:rPr>
              <a:t>Телғара</a:t>
            </a:r>
            <a:r>
              <a:rPr kumimoji="0" lang="kk-KZ" altLang="ru-RU" sz="2400" b="1" i="1" smtClean="0">
                <a:latin typeface="Courier New" pitchFamily="49" charset="0"/>
              </a:rPr>
              <a:t>”</a:t>
            </a:r>
            <a:r>
              <a:rPr kumimoji="0" lang="kk-KZ" sz="2400" b="1" i="1" smtClean="0">
                <a:latin typeface="Courier New" pitchFamily="49" charset="0"/>
              </a:rPr>
              <a:t> деп атаған екен. Сол телғараның дана Абайға айналып, ұлы ақын болу жолына көз салып көрелік. </a:t>
            </a:r>
            <a:endParaRPr kumimoji="0" lang="ru-RU" sz="2400" b="1" i="1" smtClean="0">
              <a:latin typeface="Courier New" pitchFamily="49" charset="0"/>
            </a:endParaRPr>
          </a:p>
        </p:txBody>
      </p:sp>
      <p:pic>
        <p:nvPicPr>
          <p:cNvPr id="10243" name="Picture 2"/>
          <p:cNvPicPr>
            <a:picLocks noChangeAspect="1" noChangeArrowheads="1"/>
          </p:cNvPicPr>
          <p:nvPr/>
        </p:nvPicPr>
        <p:blipFill>
          <a:blip r:embed="rId3"/>
          <a:srcRect/>
          <a:stretch>
            <a:fillRect/>
          </a:stretch>
        </p:blipFill>
        <p:spPr bwMode="auto">
          <a:xfrm>
            <a:off x="323850" y="549275"/>
            <a:ext cx="3978275" cy="5473700"/>
          </a:xfrm>
          <a:prstGeom prst="rect">
            <a:avLst/>
          </a:prstGeom>
          <a:noFill/>
          <a:ln w="9525">
            <a:noFill/>
            <a:miter lim="800000"/>
            <a:headEnd/>
            <a:tailEnd/>
          </a:ln>
        </p:spPr>
      </p:pic>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1000" fill="hold"/>
                                        <p:tgtEl>
                                          <p:spTgt spid="2765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7651">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765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765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0" y="836613"/>
            <a:ext cx="5329238" cy="5184775"/>
          </a:xfrm>
        </p:spPr>
        <p:txBody>
          <a:bodyPr/>
          <a:lstStyle/>
          <a:p>
            <a:pPr>
              <a:lnSpc>
                <a:spcPct val="80000"/>
              </a:lnSpc>
              <a:buFontTx/>
              <a:buNone/>
            </a:pPr>
            <a:r>
              <a:rPr kumimoji="0" lang="kk-KZ" sz="1800" b="1" i="1" smtClean="0">
                <a:latin typeface="Courier New" pitchFamily="49" charset="0"/>
              </a:rPr>
              <a:t>		Абайдың бар өмірі өзі   туып өскен Шыңғыс болысы, қазіргі Абай ауданы, бұрынғы Семей облысында өтті. Ұлы ақын 1845 жылы әйгілі Қасқабұлақ басында, киіз үйде дүниеге келді. Әкесі Құнанбай бүкіл Тобықты елінің қаһарлы әміршісі, қатыгез, ал шешесі Ұлжан керісінше ағайын-туысқа қайырымды, мінезі жұмсақ, тілге бай адам болған.Міне, сәби шағынан-ақ Абай от пен судай екі ұдай, кереғар мінезді адамдар ортасында өмір кешті. Аяулы әжесі Зере мен анасы Ұлжанның жас бала қиялы мен санасының, мінез-құлқының қалыптасуына әсері мол болды. Ол екеуі айтқан ертегі, аңыз-әңгіме, күлдіргі, мысқыл, ел басынан өткен тарихи оқиғалар зерделі бала-Абайдың санасына біртіндеп сіңе берді. Осылайша, бала Абай өз халқының рухани ой қазынасына қанығып өсті.</a:t>
            </a:r>
            <a:endParaRPr kumimoji="0" lang="ru-RU" sz="1800" b="1" i="1" smtClean="0">
              <a:latin typeface="Courier New" pitchFamily="49" charset="0"/>
            </a:endParaRPr>
          </a:p>
        </p:txBody>
      </p:sp>
      <p:pic>
        <p:nvPicPr>
          <p:cNvPr id="11266" name="Picture 2"/>
          <p:cNvPicPr>
            <a:picLocks noChangeAspect="1" noChangeArrowheads="1"/>
          </p:cNvPicPr>
          <p:nvPr/>
        </p:nvPicPr>
        <p:blipFill>
          <a:blip r:embed="rId2">
            <a:lum bright="-12000"/>
          </a:blip>
          <a:srcRect/>
          <a:stretch>
            <a:fillRect/>
          </a:stretch>
        </p:blipFill>
        <p:spPr bwMode="auto">
          <a:xfrm>
            <a:off x="5435600" y="1125538"/>
            <a:ext cx="3238500" cy="4248150"/>
          </a:xfrm>
          <a:prstGeom prst="rect">
            <a:avLst/>
          </a:prstGeom>
          <a:noFill/>
          <a:ln w="9525">
            <a:noFill/>
            <a:miter lim="800000"/>
            <a:headEnd/>
            <a:tailEnd/>
          </a:ln>
        </p:spPr>
      </p:pic>
    </p:spTree>
  </p:cSld>
  <p:clrMapOvr>
    <a:masterClrMapping/>
  </p:clrMapOvr>
  <p:transition spd="slow">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755650" y="4941888"/>
            <a:ext cx="7777163" cy="1727200"/>
          </a:xfrm>
        </p:spPr>
        <p:txBody>
          <a:bodyPr/>
          <a:lstStyle/>
          <a:p>
            <a:pPr algn="ctr">
              <a:buFontTx/>
              <a:buNone/>
            </a:pPr>
            <a:r>
              <a:rPr kumimoji="0" lang="kk-KZ" sz="2000" b="1" smtClean="0">
                <a:solidFill>
                  <a:schemeClr val="accent2"/>
                </a:solidFill>
                <a:latin typeface="Times New Roman" pitchFamily="18" charset="0"/>
              </a:rPr>
              <a:t>      Абай ауылда ескіше сауат ашып, Семейдегі Ахмет Ризаның медресесіне оқуға түседі. Алайда, әкесі Абайды билік ісіне араластырып, баулу үшін оқуын аяқтатпай, 14 жасында қайтарып алады. Абайдың медереседегі оқуы осымен аяқталадады.</a:t>
            </a:r>
            <a:endParaRPr kumimoji="0" lang="ru-RU" sz="2000" b="1" smtClean="0">
              <a:solidFill>
                <a:schemeClr val="accent2"/>
              </a:solidFill>
              <a:latin typeface="Times New Roman" pitchFamily="18" charset="0"/>
            </a:endParaRPr>
          </a:p>
        </p:txBody>
      </p:sp>
      <p:pic>
        <p:nvPicPr>
          <p:cNvPr id="12290" name="Picture 5" descr="abay-10"/>
          <p:cNvPicPr>
            <a:picLocks noChangeAspect="1" noChangeArrowheads="1"/>
          </p:cNvPicPr>
          <p:nvPr/>
        </p:nvPicPr>
        <p:blipFill>
          <a:blip r:embed="rId2"/>
          <a:srcRect/>
          <a:stretch>
            <a:fillRect/>
          </a:stretch>
        </p:blipFill>
        <p:spPr bwMode="auto">
          <a:xfrm>
            <a:off x="2051050" y="404813"/>
            <a:ext cx="5461000" cy="4416425"/>
          </a:xfrm>
          <a:prstGeom prst="rect">
            <a:avLst/>
          </a:prstGeom>
          <a:noFill/>
          <a:ln w="9525">
            <a:noFill/>
            <a:miter lim="800000"/>
            <a:headEnd/>
            <a:tailEnd/>
          </a:ln>
        </p:spPr>
      </p:pic>
      <p:pic>
        <p:nvPicPr>
          <p:cNvPr id="12291" name="Picture 6" descr="ornament011"/>
          <p:cNvPicPr>
            <a:picLocks noChangeAspect="1" noChangeArrowheads="1"/>
          </p:cNvPicPr>
          <p:nvPr/>
        </p:nvPicPr>
        <p:blipFill>
          <a:blip r:embed="rId3">
            <a:lum bright="-38000" contrast="-38000"/>
          </a:blip>
          <a:srcRect/>
          <a:stretch>
            <a:fillRect/>
          </a:stretch>
        </p:blipFill>
        <p:spPr bwMode="auto">
          <a:xfrm rot="8161064">
            <a:off x="-76200" y="-50800"/>
            <a:ext cx="1319213" cy="1331913"/>
          </a:xfrm>
          <a:prstGeom prst="rect">
            <a:avLst/>
          </a:prstGeom>
          <a:noFill/>
          <a:ln w="9525">
            <a:noFill/>
            <a:miter lim="800000"/>
            <a:headEnd/>
            <a:tailEnd/>
          </a:ln>
        </p:spPr>
      </p:pic>
      <p:pic>
        <p:nvPicPr>
          <p:cNvPr id="12292" name="Picture 7" descr="ornament011"/>
          <p:cNvPicPr>
            <a:picLocks noChangeAspect="1" noChangeArrowheads="1"/>
          </p:cNvPicPr>
          <p:nvPr/>
        </p:nvPicPr>
        <p:blipFill>
          <a:blip r:embed="rId3">
            <a:lum bright="-38000" contrast="-38000"/>
          </a:blip>
          <a:srcRect/>
          <a:stretch>
            <a:fillRect/>
          </a:stretch>
        </p:blipFill>
        <p:spPr bwMode="auto">
          <a:xfrm rot="-7993425">
            <a:off x="7907337" y="-57149"/>
            <a:ext cx="1319213" cy="1331912"/>
          </a:xfrm>
          <a:prstGeom prst="rect">
            <a:avLst/>
          </a:prstGeom>
          <a:noFill/>
          <a:ln w="9525">
            <a:noFill/>
            <a:miter lim="800000"/>
            <a:headEnd/>
            <a:tailEnd/>
          </a:ln>
        </p:spPr>
      </p:pic>
      <p:pic>
        <p:nvPicPr>
          <p:cNvPr id="12293" name="Picture 8" descr="ornament011"/>
          <p:cNvPicPr>
            <a:picLocks noChangeAspect="1" noChangeArrowheads="1"/>
          </p:cNvPicPr>
          <p:nvPr/>
        </p:nvPicPr>
        <p:blipFill>
          <a:blip r:embed="rId3">
            <a:lum bright="-38000" contrast="-38000"/>
          </a:blip>
          <a:srcRect/>
          <a:stretch>
            <a:fillRect/>
          </a:stretch>
        </p:blipFill>
        <p:spPr bwMode="auto">
          <a:xfrm rot="2133834">
            <a:off x="-12700" y="5592763"/>
            <a:ext cx="1319213" cy="1331912"/>
          </a:xfrm>
          <a:prstGeom prst="rect">
            <a:avLst/>
          </a:prstGeom>
          <a:noFill/>
          <a:ln w="9525">
            <a:noFill/>
            <a:miter lim="800000"/>
            <a:headEnd/>
            <a:tailEnd/>
          </a:ln>
        </p:spPr>
      </p:pic>
      <p:pic>
        <p:nvPicPr>
          <p:cNvPr id="12294" name="Picture 9" descr="ornament011"/>
          <p:cNvPicPr>
            <a:picLocks noChangeAspect="1" noChangeArrowheads="1"/>
          </p:cNvPicPr>
          <p:nvPr/>
        </p:nvPicPr>
        <p:blipFill>
          <a:blip r:embed="rId3">
            <a:lum bright="-38000" contrast="-38000"/>
          </a:blip>
          <a:srcRect/>
          <a:stretch>
            <a:fillRect/>
          </a:stretch>
        </p:blipFill>
        <p:spPr bwMode="auto">
          <a:xfrm rot="-2699649">
            <a:off x="7900988" y="5589588"/>
            <a:ext cx="1319212" cy="1331912"/>
          </a:xfrm>
          <a:prstGeom prst="rect">
            <a:avLst/>
          </a:prstGeom>
          <a:noFill/>
          <a:ln w="9525">
            <a:noFill/>
            <a:miter lim="800000"/>
            <a:headEnd/>
            <a:tailEnd/>
          </a:ln>
        </p:spPr>
      </p:pic>
    </p:spTree>
  </p:cSld>
  <p:clrMapOvr>
    <a:masterClrMapping/>
  </p:clrMapOvr>
  <p:transition spd="slow">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p:cNvPicPr>
            <a:picLocks noChangeAspect="1" noChangeArrowheads="1"/>
          </p:cNvPicPr>
          <p:nvPr/>
        </p:nvPicPr>
        <p:blipFill>
          <a:blip r:embed="rId2"/>
          <a:srcRect/>
          <a:stretch>
            <a:fillRect/>
          </a:stretch>
        </p:blipFill>
        <p:spPr bwMode="auto">
          <a:xfrm>
            <a:off x="827088" y="404813"/>
            <a:ext cx="7486650" cy="4422775"/>
          </a:xfrm>
          <a:prstGeom prst="rect">
            <a:avLst/>
          </a:prstGeom>
          <a:noFill/>
          <a:ln w="9525">
            <a:noFill/>
            <a:miter lim="800000"/>
            <a:headEnd/>
            <a:tailEnd/>
          </a:ln>
        </p:spPr>
      </p:pic>
      <p:sp>
        <p:nvSpPr>
          <p:cNvPr id="54276" name="Rectangle 4"/>
          <p:cNvSpPr>
            <a:spLocks noGrp="1" noChangeArrowheads="1"/>
          </p:cNvSpPr>
          <p:nvPr>
            <p:ph type="body" idx="1"/>
          </p:nvPr>
        </p:nvSpPr>
        <p:spPr>
          <a:xfrm>
            <a:off x="323850" y="5157788"/>
            <a:ext cx="8281988" cy="1368425"/>
          </a:xfrm>
        </p:spPr>
        <p:txBody>
          <a:bodyPr/>
          <a:lstStyle/>
          <a:p>
            <a:pPr algn="ctr">
              <a:lnSpc>
                <a:spcPct val="80000"/>
              </a:lnSpc>
              <a:buFontTx/>
              <a:buNone/>
            </a:pPr>
            <a:r>
              <a:rPr kumimoji="0" lang="kk-KZ" sz="2000" b="1" i="1" smtClean="0">
                <a:solidFill>
                  <a:srgbClr val="0000FF"/>
                </a:solidFill>
                <a:latin typeface="Courier New" pitchFamily="49" charset="0"/>
              </a:rPr>
              <a:t>Абай Шығыстың классик ақындары Фирдоуси, Низами, Науаи, Әл-Фараби және т.б. Шығармаларын қызыға оқыды. Оның шығыс классиктеріне деген ынтасының зор болғаны сонша, өлең жазуға деген алғашқы талпынысы соларға  сиынудан басталды.</a:t>
            </a:r>
            <a:endParaRPr kumimoji="0" lang="ru-RU" sz="2000" b="1" i="1" smtClean="0">
              <a:solidFill>
                <a:srgbClr val="0000FF"/>
              </a:solidFill>
              <a:latin typeface="Courier New" pitchFamily="49" charset="0"/>
            </a:endParaRPr>
          </a:p>
        </p:txBody>
      </p:sp>
    </p:spTree>
  </p:cSld>
  <p:clrMapOvr>
    <a:masterClrMapping/>
  </p:clrMapOvr>
  <p:transition spd="slow">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3059113" y="1844675"/>
            <a:ext cx="5616575"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kk-KZ" sz="2800" b="1">
                <a:solidFill>
                  <a:srgbClr val="663300"/>
                </a:solidFill>
                <a:latin typeface="Times New Roman" pitchFamily="18" charset="0"/>
              </a:rPr>
              <a:t>Туған елінің,Шығыс пен Батыстың рухани ой қазыналарынан нәр алып, өз халқын ғылым мен өнерге жетелеуді армандаған Абай Құнанбаев: </a:t>
            </a:r>
            <a:r>
              <a:rPr lang="kk-KZ" altLang="ru-RU" sz="2800" b="1">
                <a:solidFill>
                  <a:srgbClr val="663300"/>
                </a:solidFill>
                <a:latin typeface="Times New Roman" pitchFamily="18" charset="0"/>
              </a:rPr>
              <a:t>“</a:t>
            </a:r>
            <a:r>
              <a:rPr lang="kk-KZ" sz="2800" b="1">
                <a:solidFill>
                  <a:srgbClr val="663300"/>
                </a:solidFill>
                <a:latin typeface="Times New Roman" pitchFamily="18" charset="0"/>
              </a:rPr>
              <a:t>Жасымда ғылым бар деп ескермедім</a:t>
            </a:r>
            <a:r>
              <a:rPr lang="kk-KZ" altLang="ru-RU" sz="2800" b="1">
                <a:solidFill>
                  <a:srgbClr val="663300"/>
                </a:solidFill>
                <a:latin typeface="Times New Roman" pitchFamily="18" charset="0"/>
              </a:rPr>
              <a:t>”</a:t>
            </a:r>
            <a:r>
              <a:rPr lang="kk-KZ" sz="2800" b="1">
                <a:solidFill>
                  <a:srgbClr val="663300"/>
                </a:solidFill>
                <a:latin typeface="Times New Roman" pitchFamily="18" charset="0"/>
              </a:rPr>
              <a:t> деген өлең жазған.</a:t>
            </a:r>
            <a:endParaRPr lang="ru-RU" sz="2800" b="1">
              <a:solidFill>
                <a:srgbClr val="663300"/>
              </a:solidFill>
              <a:latin typeface="Times New Roman" pitchFamily="18" charset="0"/>
            </a:endParaRPr>
          </a:p>
        </p:txBody>
      </p:sp>
      <p:pic>
        <p:nvPicPr>
          <p:cNvPr id="14338" name="Picture 5" descr="АБАЙ"/>
          <p:cNvPicPr>
            <a:picLocks noChangeAspect="1" noChangeArrowheads="1"/>
          </p:cNvPicPr>
          <p:nvPr/>
        </p:nvPicPr>
        <p:blipFill>
          <a:blip r:embed="rId2"/>
          <a:srcRect/>
          <a:stretch>
            <a:fillRect/>
          </a:stretch>
        </p:blipFill>
        <p:spPr bwMode="auto">
          <a:xfrm>
            <a:off x="323850" y="1700213"/>
            <a:ext cx="2941638" cy="3529012"/>
          </a:xfrm>
          <a:prstGeom prst="rect">
            <a:avLst/>
          </a:prstGeom>
          <a:noFill/>
          <a:ln w="9525">
            <a:noFill/>
            <a:miter lim="800000"/>
            <a:headEnd/>
            <a:tailEnd/>
          </a:ln>
        </p:spPr>
      </p:pic>
    </p:spTree>
  </p:cSld>
  <p:clrMapOvr>
    <a:masterClrMapping/>
  </p:clrMapOvr>
  <p:transition spd="slow">
    <p:wheel spokes="2"/>
  </p:transition>
  <p:timing>
    <p:tnLst>
      <p:par>
        <p:cTn id="1" dur="indefinite" restart="never" nodeType="tmRoot"/>
      </p:par>
    </p:tnLst>
  </p:timing>
</p:sld>
</file>

<file path=ppt/theme/theme1.xml><?xml version="1.0" encoding="utf-8"?>
<a:theme xmlns:a="http://schemas.openxmlformats.org/drawingml/2006/main" name="Поток">
  <a:themeElements>
    <a:clrScheme name="Поток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Поток">
      <a:majorFont>
        <a:latin typeface="Calibri"/>
        <a:ea typeface="Arial"/>
        <a:cs typeface=""/>
      </a:majorFont>
      <a:minorFont>
        <a:latin typeface="Constantia"/>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a:ln>
              <a:noFill/>
            </a:ln>
            <a:solidFill>
              <a:schemeClr val="tx1"/>
            </a:solidFill>
            <a:effectLst/>
            <a:latin typeface="Arial" charset="0"/>
            <a:ea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a:ln>
              <a:noFill/>
            </a:ln>
            <a:solidFill>
              <a:schemeClr val="tx1"/>
            </a:solidFill>
            <a:effectLst/>
            <a:latin typeface="Arial" charset="0"/>
            <a:ea typeface="Arial" charset="0"/>
          </a:defRPr>
        </a:defPPr>
      </a:lstStyle>
    </a:lnDef>
  </a:objectDefaults>
  <a:extraClrSchemeLst>
    <a:extraClrScheme>
      <a:clrScheme name="Поток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Arial"/>
        <a:cs typeface=""/>
      </a:majorFont>
      <a:minorFont>
        <a:latin typeface="Tahoma"/>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a:ln>
              <a:noFill/>
            </a:ln>
            <a:solidFill>
              <a:schemeClr val="tx1"/>
            </a:solidFill>
            <a:effectLst/>
            <a:latin typeface="Arial" charset="0"/>
            <a:ea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a:ln>
              <a:noFill/>
            </a:ln>
            <a:solidFill>
              <a:schemeClr val="tx1"/>
            </a:solidFill>
            <a:effectLst/>
            <a:latin typeface="Arial" charset="0"/>
            <a:ea typeface="Arial" charset="0"/>
          </a:defRPr>
        </a:defPPr>
      </a:lstStyle>
    </a:lnDef>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a:ln>
              <a:noFill/>
            </a:ln>
            <a:solidFill>
              <a:schemeClr val="tx1"/>
            </a:solidFill>
            <a:effectLst/>
            <a:latin typeface="Arial" charset="0"/>
            <a:ea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a:ln>
              <a:noFill/>
            </a:ln>
            <a:solidFill>
              <a:schemeClr val="tx1"/>
            </a:solidFill>
            <a:effectLst/>
            <a:latin typeface="Arial" charset="0"/>
            <a:ea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445</TotalTime>
  <Words>149</Words>
  <Application>ThinkFree Show</Application>
  <PresentationFormat>Экран</PresentationFormat>
  <Paragraphs>20</Paragraphs>
  <Slides>21</Slides>
  <Notes>0</Notes>
  <HiddenSlides>0</HiddenSlides>
  <MMClips>0</MMClips>
  <ScaleCrop>false</ScaleCrop>
  <HeadingPairs>
    <vt:vector size="6" baseType="variant">
      <vt:variant>
        <vt:lpstr>사용한 글꼴</vt:lpstr>
      </vt:variant>
      <vt:variant>
        <vt:i4>16</vt:i4>
      </vt:variant>
      <vt:variant>
        <vt:lpstr>테마</vt:lpstr>
      </vt:variant>
      <vt:variant>
        <vt:i4>0</vt:i4>
      </vt:variant>
      <vt:variant>
        <vt:lpstr>슬라이드 제목</vt:lpstr>
      </vt:variant>
      <vt:variant>
        <vt:i4>21</vt:i4>
      </vt:variant>
    </vt:vector>
  </HeadingPairs>
  <TitlesOfParts>
    <vt:vector size="21" baseType="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USER</Company>
  <LinksUpToDate>false</LinksUpToDate>
  <SharedDoc>false</SharedDoc>
  <HyperlinksChanged>false</HyperlinksChanged>
  <AppVersion>06.0000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
  <cp:revision>95</cp:revision>
  <dcterms:created xsi:type="dcterms:W3CDTF">2009-05-28T17:19:46Z</dcterms:created>
  <dcterms:modified xsi:type="dcterms:W3CDTF">2020-11-11T17:06:07Z</dcterms:modified>
</cp:coreProperties>
</file>