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58" r:id="rId9"/>
    <p:sldId id="259" r:id="rId10"/>
    <p:sldId id="260" r:id="rId11"/>
    <p:sldId id="261" r:id="rId12"/>
    <p:sldId id="262" r:id="rId13"/>
    <p:sldId id="263" r:id="rId14"/>
    <p:sldId id="291" r:id="rId15"/>
    <p:sldId id="264" r:id="rId16"/>
    <p:sldId id="267" r:id="rId17"/>
    <p:sldId id="268" r:id="rId18"/>
    <p:sldId id="269" r:id="rId19"/>
    <p:sldId id="270" r:id="rId20"/>
    <p:sldId id="271" r:id="rId21"/>
    <p:sldId id="272" r:id="rId22"/>
    <p:sldId id="287" r:id="rId23"/>
    <p:sldId id="285" r:id="rId24"/>
    <p:sldId id="292" r:id="rId25"/>
    <p:sldId id="288" r:id="rId26"/>
    <p:sldId id="286" r:id="rId27"/>
    <p:sldId id="289" r:id="rId28"/>
    <p:sldId id="290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952FEA-E557-483C-BB6E-B429730C5057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6952E4-2E66-4DCC-9CE8-82DAAA10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cbk.kz/cms/uploads/images/%D0%BE%D0%BA%D0%BE%D1%82%202010%20037_str.saiga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753409"/>
            <a:ext cx="7166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«Көпір»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мыс)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23444" y="1916832"/>
            <a:ext cx="96490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С.Мұқанов туралы.</a:t>
            </a:r>
          </a:p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2.Көкшенің көркін неге теңейді?</a:t>
            </a:r>
          </a:p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Азат жолдан басталатын тұсты жатқа айту.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40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756084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ru-RU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13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Талдау</a:t>
            </a:r>
            <a:r>
              <a:rPr lang="ru-RU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223" y="4604111"/>
            <a:ext cx="10908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Салыстыру: ВЕНН диаграммасы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9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itaber.kz/uploads/images/00/02/40/2012/03/04/56f4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371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arshruty.ru/PhotoFiles/0/d/3/5/0d35fc85f42846538a1c0d88c7388417/large/%D1%81%D0%B5%D0%BB%D0%B5%D1%82%D0%B0%202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0472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28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o1.imgsmail.ru/imgpreview?key=2344379b50d9b4c2&amp;mb=imgdb_preview_13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2795"/>
            <a:ext cx="8496943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371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x_a9433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052736"/>
            <a:ext cx="8136904" cy="33089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Сер</a:t>
            </a:r>
            <a:r>
              <a:rPr lang="kk-KZ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гіту сәті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3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go3.imgsmail.ru/imgpreview?key=55e17afa69dfd767&amp;mb=imgdb_preview_185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3956720"/>
            <a:ext cx="7632848" cy="28803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«Жинақтау»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9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cbk.kz/cms/uploads/images/Ranger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239"/>
            <a:ext cx="5115560" cy="360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641" y="3564791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Киікті</a:t>
            </a:r>
            <a:r>
              <a:rPr lang="ru-RU" sz="1600" b="1" dirty="0"/>
              <a:t> </a:t>
            </a:r>
            <a:r>
              <a:rPr lang="ru-RU" sz="1600" b="1" dirty="0" err="1"/>
              <a:t>қорғау</a:t>
            </a:r>
            <a:r>
              <a:rPr lang="ru-RU" sz="1600" b="1" dirty="0"/>
              <a:t>.</a:t>
            </a:r>
            <a:r>
              <a:rPr lang="ru-RU" sz="1600" dirty="0"/>
              <a:t> 2008 </a:t>
            </a:r>
            <a:r>
              <a:rPr lang="ru-RU" sz="1600" dirty="0" err="1"/>
              <a:t>жылы</a:t>
            </a:r>
            <a:r>
              <a:rPr lang="ru-RU" sz="1600" dirty="0"/>
              <a:t> ҚБСА </a:t>
            </a:r>
            <a:r>
              <a:rPr lang="ru-RU" sz="1600" dirty="0" err="1"/>
              <a:t>құрамында</a:t>
            </a:r>
            <a:r>
              <a:rPr lang="ru-RU" sz="1600" dirty="0"/>
              <a:t> </a:t>
            </a:r>
            <a:r>
              <a:rPr lang="ru-RU" sz="1600" dirty="0" err="1"/>
              <a:t>арнайы</a:t>
            </a:r>
            <a:r>
              <a:rPr lang="ru-RU" sz="1600" dirty="0"/>
              <a:t> </a:t>
            </a:r>
            <a:r>
              <a:rPr lang="ru-RU" sz="1600" dirty="0" err="1"/>
              <a:t>жануарлар</a:t>
            </a:r>
            <a:r>
              <a:rPr lang="ru-RU" sz="1600" dirty="0"/>
              <a:t> </a:t>
            </a:r>
            <a:r>
              <a:rPr lang="ru-RU" sz="1600" dirty="0" err="1"/>
              <a:t>әлемін</a:t>
            </a:r>
            <a:r>
              <a:rPr lang="ru-RU" sz="1600" dirty="0"/>
              <a:t> </a:t>
            </a:r>
            <a:r>
              <a:rPr lang="ru-RU" sz="1600" dirty="0" err="1"/>
              <a:t>қорғайтын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құрылды</a:t>
            </a:r>
            <a:r>
              <a:rPr lang="ru-RU" sz="1600" dirty="0"/>
              <a:t>.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мемлекеттік</a:t>
            </a:r>
            <a:r>
              <a:rPr lang="ru-RU" sz="1600" dirty="0"/>
              <a:t> </a:t>
            </a:r>
            <a:r>
              <a:rPr lang="ru-RU" sz="1600" dirty="0" err="1"/>
              <a:t>емес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құрамында</a:t>
            </a:r>
            <a:r>
              <a:rPr lang="ru-RU" sz="1600" dirty="0"/>
              <a:t> </a:t>
            </a:r>
            <a:r>
              <a:rPr lang="ru-RU" sz="1600" dirty="0" err="1"/>
              <a:t>әрқайсысы</a:t>
            </a:r>
            <a:r>
              <a:rPr lang="ru-RU" sz="1600" dirty="0"/>
              <a:t> </a:t>
            </a:r>
            <a:r>
              <a:rPr lang="ru-RU" sz="1600" dirty="0" err="1"/>
              <a:t>екі</a:t>
            </a:r>
            <a:r>
              <a:rPr lang="ru-RU" sz="1600" dirty="0"/>
              <a:t> </a:t>
            </a:r>
            <a:r>
              <a:rPr lang="ru-RU" sz="1600" dirty="0" err="1"/>
              <a:t>адамнан</a:t>
            </a:r>
            <a:r>
              <a:rPr lang="ru-RU" sz="1600" dirty="0"/>
              <a:t> </a:t>
            </a:r>
            <a:r>
              <a:rPr lang="ru-RU" sz="1600" dirty="0" err="1"/>
              <a:t>тұратын</a:t>
            </a:r>
            <a:r>
              <a:rPr lang="ru-RU" sz="1600" dirty="0"/>
              <a:t> </a:t>
            </a:r>
            <a:r>
              <a:rPr lang="ru-RU" sz="1600" dirty="0" err="1"/>
              <a:t>үш</a:t>
            </a:r>
            <a:r>
              <a:rPr lang="ru-RU" sz="1600" dirty="0"/>
              <a:t> топ </a:t>
            </a:r>
            <a:r>
              <a:rPr lang="ru-RU" sz="1600" dirty="0" err="1"/>
              <a:t>енеді</a:t>
            </a:r>
            <a:r>
              <a:rPr lang="ru-RU" sz="1600" dirty="0"/>
              <a:t>. </a:t>
            </a:r>
            <a:r>
              <a:rPr lang="ru-RU" sz="1600" dirty="0" err="1"/>
              <a:t>Қызметтің</a:t>
            </a:r>
            <a:r>
              <a:rPr lang="ru-RU" sz="1600" dirty="0"/>
              <a:t> </a:t>
            </a:r>
            <a:r>
              <a:rPr lang="ru-RU" sz="1600" dirty="0" err="1"/>
              <a:t>басты</a:t>
            </a:r>
            <a:r>
              <a:rPr lang="ru-RU" sz="1600" dirty="0"/>
              <a:t> </a:t>
            </a:r>
            <a:r>
              <a:rPr lang="ru-RU" sz="1600" dirty="0" err="1"/>
              <a:t>мідеттері</a:t>
            </a:r>
            <a:r>
              <a:rPr lang="ru-RU" sz="1600" dirty="0"/>
              <a:t>: </a:t>
            </a:r>
            <a:r>
              <a:rPr lang="ru-RU" sz="1600" dirty="0" err="1"/>
              <a:t>батпақдала</a:t>
            </a:r>
            <a:r>
              <a:rPr lang="ru-RU" sz="1600" dirty="0"/>
              <a:t> </a:t>
            </a:r>
            <a:r>
              <a:rPr lang="ru-RU" sz="1600" dirty="0" err="1"/>
              <a:t>популяциясына</a:t>
            </a:r>
            <a:r>
              <a:rPr lang="ru-RU" sz="1600" dirty="0"/>
              <a:t> </a:t>
            </a:r>
            <a:r>
              <a:rPr lang="ru-RU" sz="1600" dirty="0" err="1"/>
              <a:t>жататын</a:t>
            </a:r>
            <a:r>
              <a:rPr lang="ru-RU" sz="1600" dirty="0"/>
              <a:t> </a:t>
            </a:r>
            <a:r>
              <a:rPr lang="ru-RU" sz="1600" dirty="0" err="1"/>
              <a:t>киіктер</a:t>
            </a:r>
            <a:r>
              <a:rPr lang="ru-RU" sz="1600" dirty="0"/>
              <a:t> </a:t>
            </a:r>
            <a:r>
              <a:rPr lang="ru-RU" sz="1600" dirty="0" err="1"/>
              <a:t>мекендейтін</a:t>
            </a:r>
            <a:r>
              <a:rPr lang="ru-RU" sz="1600" dirty="0"/>
              <a:t> </a:t>
            </a:r>
            <a:r>
              <a:rPr lang="ru-RU" sz="1600" dirty="0" err="1"/>
              <a:t>территорияда</a:t>
            </a:r>
            <a:r>
              <a:rPr lang="ru-RU" sz="1600" dirty="0"/>
              <a:t> </a:t>
            </a:r>
            <a:r>
              <a:rPr lang="ru-RU" sz="1600" dirty="0" err="1"/>
              <a:t>қаскерлікпен</a:t>
            </a:r>
            <a:r>
              <a:rPr lang="ru-RU" sz="1600" dirty="0"/>
              <a:t> </a:t>
            </a:r>
            <a:r>
              <a:rPr lang="ru-RU" sz="1600" dirty="0" err="1"/>
              <a:t>күресу</a:t>
            </a:r>
            <a:r>
              <a:rPr lang="ru-RU" sz="1600" dirty="0"/>
              <a:t>, </a:t>
            </a:r>
            <a:r>
              <a:rPr lang="ru-RU" sz="1600" dirty="0" err="1"/>
              <a:t>далалы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жартылай</a:t>
            </a:r>
            <a:r>
              <a:rPr lang="ru-RU" sz="1600" dirty="0"/>
              <a:t> </a:t>
            </a:r>
            <a:r>
              <a:rPr lang="ru-RU" sz="1600" dirty="0" err="1"/>
              <a:t>шөл</a:t>
            </a:r>
            <a:r>
              <a:rPr lang="ru-RU" sz="1600" dirty="0"/>
              <a:t> </a:t>
            </a:r>
            <a:r>
              <a:rPr lang="ru-RU" sz="1600" dirty="0" err="1"/>
              <a:t>далалы</a:t>
            </a:r>
            <a:r>
              <a:rPr lang="ru-RU" sz="1600" dirty="0"/>
              <a:t> </a:t>
            </a:r>
            <a:r>
              <a:rPr lang="ru-RU" sz="1600" dirty="0" err="1"/>
              <a:t>аймақтарда</a:t>
            </a:r>
            <a:r>
              <a:rPr lang="ru-RU" sz="1600" dirty="0"/>
              <a:t> </a:t>
            </a:r>
            <a:r>
              <a:rPr lang="ru-RU" sz="1600" dirty="0" err="1"/>
              <a:t>киік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басқа</a:t>
            </a:r>
            <a:r>
              <a:rPr lang="ru-RU" sz="1600" dirty="0"/>
              <a:t> </a:t>
            </a:r>
            <a:r>
              <a:rPr lang="ru-RU" sz="1600" dirty="0" err="1"/>
              <a:t>жануарлар</a:t>
            </a:r>
            <a:r>
              <a:rPr lang="ru-RU" sz="1600" dirty="0"/>
              <a:t> </a:t>
            </a:r>
            <a:r>
              <a:rPr lang="ru-RU" sz="1600" dirty="0" err="1"/>
              <a:t>түрлері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мониторинг </a:t>
            </a:r>
            <a:r>
              <a:rPr lang="ru-RU" sz="1600" dirty="0" err="1"/>
              <a:t>жұмыстарын</a:t>
            </a:r>
            <a:r>
              <a:rPr lang="ru-RU" sz="1600" dirty="0"/>
              <a:t> </a:t>
            </a:r>
            <a:r>
              <a:rPr lang="ru-RU" sz="1600" dirty="0" err="1"/>
              <a:t>жүргізу</a:t>
            </a:r>
            <a:r>
              <a:rPr lang="ru-RU" sz="1600" dirty="0"/>
              <a:t>. </a:t>
            </a:r>
          </a:p>
          <a:p>
            <a:r>
              <a:rPr lang="ru-RU" sz="1600" dirty="0" err="1"/>
              <a:t>Аталмыш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мемлекеттік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мемлекеттік</a:t>
            </a:r>
            <a:r>
              <a:rPr lang="ru-RU" sz="1600" dirty="0"/>
              <a:t> </a:t>
            </a:r>
            <a:r>
              <a:rPr lang="ru-RU" sz="1600" dirty="0" err="1"/>
              <a:t>емес</a:t>
            </a:r>
            <a:r>
              <a:rPr lang="ru-RU" sz="1600" dirty="0"/>
              <a:t> </a:t>
            </a:r>
            <a:r>
              <a:rPr lang="ru-RU" sz="1600" dirty="0" err="1"/>
              <a:t>ұйымдармен</a:t>
            </a:r>
            <a:r>
              <a:rPr lang="ru-RU" sz="1600" dirty="0"/>
              <a:t> </a:t>
            </a:r>
            <a:r>
              <a:rPr lang="ru-RU" sz="1600" dirty="0" err="1"/>
              <a:t>бірлесіп</a:t>
            </a:r>
            <a:r>
              <a:rPr lang="ru-RU" sz="1600" dirty="0"/>
              <a:t> </a:t>
            </a:r>
            <a:r>
              <a:rPr lang="ru-RU" sz="1600" dirty="0" err="1"/>
              <a:t>жұмыс</a:t>
            </a:r>
            <a:r>
              <a:rPr lang="ru-RU" sz="1600" dirty="0"/>
              <a:t> </a:t>
            </a:r>
            <a:r>
              <a:rPr lang="ru-RU" sz="1600" dirty="0" err="1"/>
              <a:t>атқарды</a:t>
            </a:r>
            <a:r>
              <a:rPr lang="ru-RU" sz="1600" dirty="0"/>
              <a:t>: «</a:t>
            </a:r>
            <a:r>
              <a:rPr lang="ru-RU" sz="1600" dirty="0" err="1"/>
              <a:t>Охотзоопром</a:t>
            </a:r>
            <a:r>
              <a:rPr lang="ru-RU" sz="1600" dirty="0"/>
              <a:t>» ӨБ ҚК </a:t>
            </a:r>
            <a:r>
              <a:rPr lang="ru-RU" sz="1600" dirty="0" err="1"/>
              <a:t>Жезқазған</a:t>
            </a:r>
            <a:r>
              <a:rPr lang="ru-RU" sz="1600" dirty="0"/>
              <a:t>, </a:t>
            </a:r>
            <a:r>
              <a:rPr lang="ru-RU" sz="1600" dirty="0" err="1"/>
              <a:t>Арқалық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Баршино</a:t>
            </a:r>
            <a:r>
              <a:rPr lang="ru-RU" sz="1600" dirty="0"/>
              <a:t> </a:t>
            </a:r>
            <a:r>
              <a:rPr lang="ru-RU" sz="1600" dirty="0" err="1"/>
              <a:t>өңіріндегі</a:t>
            </a:r>
            <a:r>
              <a:rPr lang="ru-RU" sz="1600" dirty="0"/>
              <a:t> </a:t>
            </a:r>
            <a:r>
              <a:rPr lang="ru-RU" sz="1600" dirty="0" err="1"/>
              <a:t>бөлімшелері</a:t>
            </a:r>
            <a:r>
              <a:rPr lang="ru-RU" sz="1600" dirty="0"/>
              <a:t>, </a:t>
            </a:r>
            <a:r>
              <a:rPr lang="ru-RU" sz="1600" dirty="0" err="1"/>
              <a:t>Қарағанды</a:t>
            </a:r>
            <a:r>
              <a:rPr lang="ru-RU" sz="1600" dirty="0"/>
              <a:t> </a:t>
            </a:r>
            <a:r>
              <a:rPr lang="ru-RU" sz="1600" dirty="0" err="1"/>
              <a:t>облысы</a:t>
            </a:r>
            <a:r>
              <a:rPr lang="ru-RU" sz="1600" dirty="0"/>
              <a:t> </a:t>
            </a:r>
            <a:r>
              <a:rPr lang="ru-RU" sz="1600" dirty="0" err="1"/>
              <a:t>табиғатты</a:t>
            </a:r>
            <a:r>
              <a:rPr lang="ru-RU" sz="1600" dirty="0"/>
              <a:t> </a:t>
            </a:r>
            <a:r>
              <a:rPr lang="ru-RU" sz="1600" dirty="0" err="1"/>
              <a:t>қорғау</a:t>
            </a:r>
            <a:r>
              <a:rPr lang="ru-RU" sz="1600" dirty="0"/>
              <a:t> </a:t>
            </a:r>
            <a:r>
              <a:rPr lang="ru-RU" sz="1600" dirty="0" err="1"/>
              <a:t>полициясы</a:t>
            </a:r>
            <a:r>
              <a:rPr lang="ru-RU" sz="1600" dirty="0"/>
              <a:t>, </a:t>
            </a:r>
            <a:r>
              <a:rPr lang="ru-RU" sz="1600" dirty="0" err="1"/>
              <a:t>Орман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аңшылық</a:t>
            </a:r>
            <a:r>
              <a:rPr lang="ru-RU" sz="1600" dirty="0"/>
              <a:t> </a:t>
            </a:r>
            <a:r>
              <a:rPr lang="ru-RU" sz="1600" dirty="0" err="1"/>
              <a:t>шаруашылығының</a:t>
            </a:r>
            <a:r>
              <a:rPr lang="ru-RU" sz="1600" dirty="0"/>
              <a:t> </a:t>
            </a:r>
            <a:r>
              <a:rPr lang="ru-RU" sz="1600" dirty="0" err="1"/>
              <a:t>Қарағанды</a:t>
            </a:r>
            <a:r>
              <a:rPr lang="ru-RU" sz="1600" dirty="0"/>
              <a:t>, </a:t>
            </a:r>
            <a:r>
              <a:rPr lang="ru-RU" sz="1600" dirty="0" err="1"/>
              <a:t>Ақтобе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Қостанай</a:t>
            </a:r>
            <a:r>
              <a:rPr lang="ru-RU" sz="1600" dirty="0"/>
              <a:t> </a:t>
            </a:r>
            <a:r>
              <a:rPr lang="ru-RU" sz="1600" dirty="0" err="1"/>
              <a:t>обласытары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бөлімдері</a:t>
            </a:r>
            <a:r>
              <a:rPr lang="ru-RU" sz="1600" dirty="0"/>
              <a:t>, </a:t>
            </a:r>
            <a:r>
              <a:rPr lang="ru-RU" sz="1600" dirty="0" err="1"/>
              <a:t>Ырғыз-Торғай</a:t>
            </a:r>
            <a:r>
              <a:rPr lang="ru-RU" sz="1600" dirty="0"/>
              <a:t> </a:t>
            </a:r>
            <a:r>
              <a:rPr lang="ru-RU" sz="1600" dirty="0" err="1"/>
              <a:t>мемлекеттік</a:t>
            </a:r>
            <a:r>
              <a:rPr lang="ru-RU" sz="1600" dirty="0"/>
              <a:t> </a:t>
            </a:r>
            <a:r>
              <a:rPr lang="ru-RU" sz="1600" dirty="0" err="1"/>
              <a:t>табиғи</a:t>
            </a:r>
            <a:r>
              <a:rPr lang="ru-RU" sz="1600" dirty="0"/>
              <a:t> резерваты </a:t>
            </a:r>
            <a:r>
              <a:rPr lang="ru-RU" sz="1600" dirty="0" err="1"/>
              <a:t>мамандары</a:t>
            </a:r>
            <a:r>
              <a:rPr lang="ru-RU" sz="1600" dirty="0"/>
              <a:t>, </a:t>
            </a:r>
            <a:r>
              <a:rPr lang="ru-RU" sz="1600" dirty="0" err="1"/>
              <a:t>Жезқазғанның</a:t>
            </a:r>
            <a:r>
              <a:rPr lang="ru-RU" sz="1600" dirty="0"/>
              <a:t> </a:t>
            </a:r>
            <a:r>
              <a:rPr lang="ru-RU" sz="1600" dirty="0" err="1"/>
              <a:t>аңшылар</a:t>
            </a:r>
            <a:r>
              <a:rPr lang="ru-RU" sz="1600" dirty="0"/>
              <a:t> мен </a:t>
            </a:r>
            <a:r>
              <a:rPr lang="ru-RU" sz="1600" dirty="0" err="1"/>
              <a:t>балықшылар</a:t>
            </a:r>
            <a:r>
              <a:rPr lang="ru-RU" sz="1600" dirty="0"/>
              <a:t> </a:t>
            </a:r>
            <a:r>
              <a:rPr lang="ru-RU" sz="1600" dirty="0" err="1"/>
              <a:t>қоғамы</a:t>
            </a:r>
            <a:r>
              <a:rPr lang="ru-RU" sz="1600" dirty="0"/>
              <a:t>, «</a:t>
            </a:r>
            <a:r>
              <a:rPr lang="ru-RU" sz="1600" dirty="0" err="1"/>
              <a:t>Арлан</a:t>
            </a:r>
            <a:r>
              <a:rPr lang="ru-RU" sz="1600" dirty="0"/>
              <a:t>» </a:t>
            </a:r>
            <a:r>
              <a:rPr lang="ru-RU" sz="1600" dirty="0" err="1"/>
              <a:t>аңшылық</a:t>
            </a:r>
            <a:r>
              <a:rPr lang="ru-RU" sz="1600" dirty="0"/>
              <a:t> </a:t>
            </a:r>
            <a:r>
              <a:rPr lang="ru-RU" sz="1600" dirty="0" err="1"/>
              <a:t>шаруашылығы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767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cbk.kz/cms/uploads/images/Eva%20Klebelsber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43408"/>
            <a:ext cx="7315200" cy="4295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87624" y="4198204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Аңшылық</a:t>
            </a:r>
            <a:r>
              <a:rPr lang="ru-RU" b="1" dirty="0"/>
              <a:t> </a:t>
            </a:r>
            <a:r>
              <a:rPr lang="ru-RU" b="1" dirty="0" err="1"/>
              <a:t>шаруашылығы</a:t>
            </a:r>
            <a:r>
              <a:rPr lang="ru-RU" dirty="0"/>
              <a:t>. 2009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қыркүйегінен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ҚБСА «</a:t>
            </a:r>
            <a:r>
              <a:rPr lang="ru-RU" dirty="0" err="1"/>
              <a:t>Алтыбай</a:t>
            </a:r>
            <a:r>
              <a:rPr lang="ru-RU" dirty="0"/>
              <a:t>» </a:t>
            </a:r>
            <a:r>
              <a:rPr lang="ru-RU" dirty="0" err="1"/>
              <a:t>және</a:t>
            </a:r>
            <a:r>
              <a:rPr lang="ru-RU" dirty="0"/>
              <a:t> «</a:t>
            </a:r>
            <a:r>
              <a:rPr lang="ru-RU" dirty="0" err="1"/>
              <a:t>Саға</a:t>
            </a:r>
            <a:r>
              <a:rPr lang="ru-RU" dirty="0"/>
              <a:t>» </a:t>
            </a:r>
            <a:r>
              <a:rPr lang="ru-RU" dirty="0" err="1"/>
              <a:t>атты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аңшылық</a:t>
            </a:r>
            <a:r>
              <a:rPr lang="ru-RU" dirty="0"/>
              <a:t> </a:t>
            </a:r>
            <a:r>
              <a:rPr lang="ru-RU" dirty="0" err="1"/>
              <a:t>шаруашылығын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қарамағына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шаруашылықтар</a:t>
            </a:r>
            <a:r>
              <a:rPr lang="ru-RU" dirty="0"/>
              <a:t> </a:t>
            </a:r>
            <a:r>
              <a:rPr lang="ru-RU" dirty="0" err="1"/>
              <a:t>Қостанай</a:t>
            </a:r>
            <a:r>
              <a:rPr lang="ru-RU" dirty="0"/>
              <a:t> </a:t>
            </a:r>
            <a:r>
              <a:rPr lang="ru-RU" dirty="0" err="1"/>
              <a:t>облысы</a:t>
            </a:r>
            <a:r>
              <a:rPr lang="ru-RU" dirty="0"/>
              <a:t> </a:t>
            </a:r>
            <a:r>
              <a:rPr lang="ru-RU" dirty="0" err="1"/>
              <a:t>Жангелді</a:t>
            </a:r>
            <a:r>
              <a:rPr lang="ru-RU" dirty="0"/>
              <a:t> </a:t>
            </a:r>
            <a:r>
              <a:rPr lang="ru-RU" dirty="0" err="1"/>
              <a:t>ауданында</a:t>
            </a:r>
            <a:r>
              <a:rPr lang="ru-RU" dirty="0"/>
              <a:t> </a:t>
            </a:r>
            <a:r>
              <a:rPr lang="ru-RU" dirty="0" err="1"/>
              <a:t>орналасып</a:t>
            </a:r>
            <a:r>
              <a:rPr lang="ru-RU" dirty="0"/>
              <a:t>, </a:t>
            </a:r>
            <a:r>
              <a:rPr lang="ru-RU" dirty="0" err="1"/>
              <a:t>барлығы</a:t>
            </a:r>
            <a:r>
              <a:rPr lang="ru-RU" dirty="0"/>
              <a:t>  350 </a:t>
            </a:r>
            <a:r>
              <a:rPr lang="ru-RU" dirty="0" err="1"/>
              <a:t>мың</a:t>
            </a:r>
            <a:r>
              <a:rPr lang="ru-RU" dirty="0"/>
              <a:t> га </a:t>
            </a:r>
            <a:r>
              <a:rPr lang="ru-RU" dirty="0" err="1"/>
              <a:t>жерді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жатыр</a:t>
            </a:r>
            <a:r>
              <a:rPr lang="ru-RU" dirty="0"/>
              <a:t>. ҚБСА </a:t>
            </a:r>
            <a:r>
              <a:rPr lang="ru-RU" dirty="0" err="1"/>
              <a:t>қарамағына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 </a:t>
            </a:r>
            <a:r>
              <a:rPr lang="ru-RU" dirty="0" err="1"/>
              <a:t>территорияда</a:t>
            </a:r>
            <a:r>
              <a:rPr lang="ru-RU" dirty="0"/>
              <a:t> </a:t>
            </a:r>
            <a:r>
              <a:rPr lang="ru-RU" dirty="0" err="1"/>
              <a:t>сирек</a:t>
            </a:r>
            <a:r>
              <a:rPr lang="ru-RU" dirty="0"/>
              <a:t> </a:t>
            </a:r>
            <a:r>
              <a:rPr lang="ru-RU" dirty="0" err="1"/>
              <a:t>кездесетін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жоғалып</a:t>
            </a:r>
            <a:r>
              <a:rPr lang="ru-RU" dirty="0"/>
              <a:t> бара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жануарлар</a:t>
            </a:r>
            <a:r>
              <a:rPr lang="ru-RU" dirty="0"/>
              <a:t> </a:t>
            </a:r>
            <a:r>
              <a:rPr lang="ru-RU" dirty="0" err="1"/>
              <a:t>түрлерін</a:t>
            </a:r>
            <a:r>
              <a:rPr lang="ru-RU" dirty="0"/>
              <a:t> </a:t>
            </a:r>
            <a:r>
              <a:rPr lang="ru-RU" dirty="0" err="1"/>
              <a:t>қорғайды</a:t>
            </a:r>
            <a:r>
              <a:rPr lang="ru-RU" dirty="0"/>
              <a:t>. Осы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әсіресе</a:t>
            </a:r>
            <a:r>
              <a:rPr lang="ru-RU" dirty="0"/>
              <a:t> </a:t>
            </a:r>
            <a:r>
              <a:rPr lang="ru-RU" dirty="0" err="1"/>
              <a:t>киіктер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295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cbk.kz/cms/uploads/images/IMG_7592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942" y="260648"/>
            <a:ext cx="7315200" cy="3942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3585" y="4296016"/>
            <a:ext cx="77679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Халықпен</a:t>
            </a:r>
            <a:r>
              <a:rPr lang="ru-RU" b="1" dirty="0"/>
              <a:t> </a:t>
            </a:r>
            <a:r>
              <a:rPr lang="ru-RU" b="1" dirty="0" err="1"/>
              <a:t>жұмыс</a:t>
            </a:r>
            <a:r>
              <a:rPr lang="ru-RU" b="1" dirty="0"/>
              <a:t>.</a:t>
            </a:r>
            <a:r>
              <a:rPr lang="ru-RU" dirty="0"/>
              <a:t> 2009 </a:t>
            </a:r>
            <a:r>
              <a:rPr lang="ru-RU" dirty="0" err="1"/>
              <a:t>жылы</a:t>
            </a:r>
            <a:r>
              <a:rPr lang="ru-RU" dirty="0"/>
              <a:t> Фонд марок </a:t>
            </a:r>
            <a:r>
              <a:rPr lang="ru-RU" dirty="0" err="1"/>
              <a:t>жобасының</a:t>
            </a:r>
            <a:r>
              <a:rPr lang="ru-RU" dirty="0"/>
              <a:t> </a:t>
            </a:r>
            <a:r>
              <a:rPr lang="ru-RU" dirty="0" err="1"/>
              <a:t>шеңберінде</a:t>
            </a:r>
            <a:r>
              <a:rPr lang="ru-RU" dirty="0"/>
              <a:t> </a:t>
            </a:r>
            <a:r>
              <a:rPr lang="ru-RU" dirty="0" err="1"/>
              <a:t>халық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экологиялық</a:t>
            </a:r>
            <a:r>
              <a:rPr lang="ru-RU" dirty="0"/>
              <a:t> </a:t>
            </a:r>
            <a:r>
              <a:rPr lang="ru-RU" dirty="0" err="1"/>
              <a:t>білімді</a:t>
            </a:r>
            <a:r>
              <a:rPr lang="ru-RU" dirty="0"/>
              <a:t> </a:t>
            </a:r>
            <a:r>
              <a:rPr lang="ru-RU" dirty="0" err="1"/>
              <a:t>жетілдеретін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топ </a:t>
            </a:r>
            <a:r>
              <a:rPr lang="ru-RU" dirty="0" err="1"/>
              <a:t>құрылды</a:t>
            </a:r>
            <a:r>
              <a:rPr lang="ru-RU" dirty="0"/>
              <a:t>. Топ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адамнан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,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ауыл</a:t>
            </a:r>
            <a:r>
              <a:rPr lang="ru-RU" dirty="0"/>
              <a:t> </a:t>
            </a:r>
            <a:r>
              <a:rPr lang="ru-RU" dirty="0" err="1"/>
              <a:t>тұрғындары</a:t>
            </a:r>
            <a:r>
              <a:rPr lang="ru-RU" dirty="0"/>
              <a:t> мен </a:t>
            </a:r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 err="1"/>
              <a:t>оқушыларына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дайындалған</a:t>
            </a:r>
            <a:r>
              <a:rPr lang="ru-RU" dirty="0"/>
              <a:t> </a:t>
            </a:r>
            <a:r>
              <a:rPr lang="ru-RU" dirty="0" err="1"/>
              <a:t>лекциялар</a:t>
            </a:r>
            <a:r>
              <a:rPr lang="ru-RU" dirty="0"/>
              <a:t> </a:t>
            </a:r>
            <a:r>
              <a:rPr lang="ru-RU" dirty="0" err="1"/>
              <a:t>оқиды</a:t>
            </a:r>
            <a:r>
              <a:rPr lang="ru-RU" dirty="0"/>
              <a:t>,  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материалдарын</a:t>
            </a:r>
            <a:r>
              <a:rPr lang="ru-RU" dirty="0"/>
              <a:t> </a:t>
            </a:r>
            <a:r>
              <a:rPr lang="ru-RU" dirty="0" err="1"/>
              <a:t>таратып</a:t>
            </a:r>
            <a:r>
              <a:rPr lang="ru-RU" dirty="0"/>
              <a:t>, дала </a:t>
            </a:r>
            <a:r>
              <a:rPr lang="ru-RU" dirty="0" err="1"/>
              <a:t>экожүйесін</a:t>
            </a:r>
            <a:r>
              <a:rPr lang="ru-RU" dirty="0"/>
              <a:t> </a:t>
            </a:r>
            <a:r>
              <a:rPr lang="ru-RU" dirty="0" err="1"/>
              <a:t>сақтауға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жануарларды</a:t>
            </a:r>
            <a:r>
              <a:rPr lang="ru-RU" dirty="0"/>
              <a:t> </a:t>
            </a:r>
            <a:r>
              <a:rPr lang="ru-RU" dirty="0" err="1"/>
              <a:t>қорғауға</a:t>
            </a:r>
            <a:r>
              <a:rPr lang="ru-RU" dirty="0"/>
              <a:t> </a:t>
            </a:r>
            <a:r>
              <a:rPr lang="ru-RU" dirty="0" err="1"/>
              <a:t>шақыратын</a:t>
            </a:r>
            <a:r>
              <a:rPr lang="ru-RU" dirty="0"/>
              <a:t> </a:t>
            </a:r>
            <a:r>
              <a:rPr lang="ru-RU" dirty="0" err="1"/>
              <a:t>фильмдер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. </a:t>
            </a:r>
            <a:r>
              <a:rPr lang="ru-RU" dirty="0" err="1"/>
              <a:t>Топтың</a:t>
            </a:r>
            <a:r>
              <a:rPr lang="ru-RU" dirty="0"/>
              <a:t> </a:t>
            </a:r>
            <a:r>
              <a:rPr lang="ru-RU" dirty="0" err="1"/>
              <a:t>жұмысы</a:t>
            </a:r>
            <a:r>
              <a:rPr lang="ru-RU" dirty="0"/>
              <a:t> </a:t>
            </a:r>
            <a:r>
              <a:rPr lang="ru-RU" dirty="0" err="1"/>
              <a:t>киіктердің</a:t>
            </a:r>
            <a:r>
              <a:rPr lang="ru-RU" dirty="0"/>
              <a:t> </a:t>
            </a:r>
            <a:r>
              <a:rPr lang="ru-RU" dirty="0" err="1"/>
              <a:t>бетпақдала</a:t>
            </a:r>
            <a:r>
              <a:rPr lang="ru-RU" dirty="0"/>
              <a:t> </a:t>
            </a:r>
            <a:r>
              <a:rPr lang="ru-RU" dirty="0" err="1"/>
              <a:t>популяциясы</a:t>
            </a:r>
            <a:r>
              <a:rPr lang="ru-RU" dirty="0"/>
              <a:t> </a:t>
            </a:r>
            <a:r>
              <a:rPr lang="ru-RU" dirty="0" err="1"/>
              <a:t>мекен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жерлерге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ауылдарда</a:t>
            </a:r>
            <a:r>
              <a:rPr lang="ru-RU" dirty="0"/>
              <a:t> </a:t>
            </a:r>
            <a:r>
              <a:rPr lang="ru-RU" dirty="0" err="1"/>
              <a:t>жұмылдырылды</a:t>
            </a:r>
            <a:r>
              <a:rPr lang="ru-RU" dirty="0"/>
              <a:t>. </a:t>
            </a:r>
            <a:r>
              <a:rPr lang="ru-RU" dirty="0" err="1"/>
              <a:t>Жоба</a:t>
            </a:r>
            <a:r>
              <a:rPr lang="ru-RU" dirty="0"/>
              <a:t> </a:t>
            </a:r>
            <a:r>
              <a:rPr lang="ru-RU" dirty="0" err="1"/>
              <a:t>аяқталғанына</a:t>
            </a:r>
            <a:r>
              <a:rPr lang="ru-RU" dirty="0"/>
              <a:t> </a:t>
            </a:r>
            <a:r>
              <a:rPr lang="ru-RU" dirty="0" err="1"/>
              <a:t>қарамастан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«</a:t>
            </a:r>
            <a:r>
              <a:rPr lang="ru-RU" dirty="0" err="1"/>
              <a:t>ағарту</a:t>
            </a:r>
            <a:r>
              <a:rPr lang="ru-RU" dirty="0"/>
              <a:t>» </a:t>
            </a:r>
            <a:r>
              <a:rPr lang="ru-RU" dirty="0" err="1"/>
              <a:t>тобы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жұмысын</a:t>
            </a:r>
            <a:r>
              <a:rPr lang="ru-RU" dirty="0"/>
              <a:t> орал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үстірт</a:t>
            </a:r>
            <a:r>
              <a:rPr lang="ru-RU" dirty="0"/>
              <a:t> </a:t>
            </a:r>
            <a:r>
              <a:rPr lang="ru-RU" dirty="0" err="1"/>
              <a:t>популяциясы</a:t>
            </a:r>
            <a:r>
              <a:rPr lang="ru-RU" dirty="0"/>
              <a:t> </a:t>
            </a:r>
            <a:r>
              <a:rPr lang="ru-RU" dirty="0" err="1"/>
              <a:t>территориясына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созып</a:t>
            </a:r>
            <a:r>
              <a:rPr lang="ru-RU" dirty="0"/>
              <a:t>, </a:t>
            </a:r>
            <a:r>
              <a:rPr lang="ru-RU" dirty="0" err="1"/>
              <a:t>жалғастыра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0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cbk.kz/cms/uploads/images/IMG_8205_str_saig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7543"/>
            <a:ext cx="7632848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27584" y="148517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Авиаесеп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2007 </a:t>
            </a:r>
            <a:r>
              <a:rPr lang="ru-RU" dirty="0" err="1">
                <a:solidFill>
                  <a:schemeClr val="bg1"/>
                </a:solidFill>
              </a:rPr>
              <a:t>жылдан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бастап</a:t>
            </a:r>
            <a:r>
              <a:rPr lang="ru-RU" dirty="0">
                <a:solidFill>
                  <a:schemeClr val="bg1"/>
                </a:solidFill>
              </a:rPr>
              <a:t> ҚБСА </a:t>
            </a:r>
            <a:r>
              <a:rPr lang="ru-RU" dirty="0" err="1">
                <a:solidFill>
                  <a:schemeClr val="bg1"/>
                </a:solidFill>
              </a:rPr>
              <a:t>мемлекеттік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киіктерді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авиаесептеу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шарасына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қатысады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Киік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санын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дәлірек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анықтау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мақсатында</a:t>
            </a:r>
            <a:r>
              <a:rPr lang="ru-RU" dirty="0">
                <a:solidFill>
                  <a:schemeClr val="bg1"/>
                </a:solidFill>
              </a:rPr>
              <a:t> ҚБСА зоология </a:t>
            </a:r>
            <a:r>
              <a:rPr lang="ru-RU" dirty="0" err="1">
                <a:solidFill>
                  <a:schemeClr val="bg1"/>
                </a:solidFill>
              </a:rPr>
              <a:t>Институтымен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бірігіп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арнайы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жетілдірілген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авиаесеп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әдістемесін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шығарды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9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24744"/>
            <a:ext cx="5616624" cy="2160240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kk-KZ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«Білу»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365104"/>
            <a:ext cx="788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Үй тапсырмасын бекіту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01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cbk.kz/cms/uploads/images/IMG_2391_str_saiga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655272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3984885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Серіктік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таңбалау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2009 </a:t>
            </a:r>
            <a:r>
              <a:rPr lang="ru-RU" dirty="0" err="1">
                <a:solidFill>
                  <a:schemeClr val="bg1"/>
                </a:solidFill>
              </a:rPr>
              <a:t>жылдан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жүзеге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асырылатын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киіктерді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серіктік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таңбалау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шарасы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олардың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қоныс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аудару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жолын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анықтауға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мүмкіндік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береді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Үш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жыл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ішінде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киіктерге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бетпақдала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және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үстірт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популяциясына</a:t>
            </a:r>
            <a:r>
              <a:rPr lang="ru-RU" dirty="0">
                <a:solidFill>
                  <a:schemeClr val="bg1"/>
                </a:solidFill>
              </a:rPr>
              <a:t>) 68 </a:t>
            </a:r>
            <a:r>
              <a:rPr lang="ru-RU" dirty="0" err="1">
                <a:solidFill>
                  <a:schemeClr val="bg1"/>
                </a:solidFill>
              </a:rPr>
              <a:t>серіктік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қондырғы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тағылды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оның</a:t>
            </a:r>
            <a:r>
              <a:rPr lang="ru-RU" dirty="0">
                <a:solidFill>
                  <a:schemeClr val="bg1"/>
                </a:solidFill>
              </a:rPr>
              <a:t> 44-і (36-бетпақдала, 8-үстірт) </a:t>
            </a:r>
            <a:r>
              <a:rPr lang="ru-RU" dirty="0" err="1">
                <a:solidFill>
                  <a:schemeClr val="bg1"/>
                </a:solidFill>
              </a:rPr>
              <a:t>тұрақты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түрде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ақпарат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беруде</a:t>
            </a:r>
            <a:r>
              <a:rPr lang="ru-RU" dirty="0">
                <a:solidFill>
                  <a:schemeClr val="bg1"/>
                </a:solidFill>
              </a:rPr>
              <a:t>.  </a:t>
            </a:r>
            <a:r>
              <a:rPr lang="ru-RU" dirty="0" err="1">
                <a:solidFill>
                  <a:schemeClr val="bg1"/>
                </a:solidFill>
              </a:rPr>
              <a:t>Киіктерді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аулауға</a:t>
            </a:r>
            <a:r>
              <a:rPr lang="ru-RU" dirty="0">
                <a:solidFill>
                  <a:schemeClr val="bg1"/>
                </a:solidFill>
              </a:rPr>
              <a:t>  </a:t>
            </a:r>
            <a:r>
              <a:rPr lang="ru-RU" dirty="0" err="1">
                <a:solidFill>
                  <a:schemeClr val="bg1"/>
                </a:solidFill>
              </a:rPr>
              <a:t>арналған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әдестемені</a:t>
            </a:r>
            <a:r>
              <a:rPr lang="ru-RU" dirty="0">
                <a:solidFill>
                  <a:schemeClr val="bg1"/>
                </a:solidFill>
              </a:rPr>
              <a:t> ҚБСА </a:t>
            </a:r>
            <a:r>
              <a:rPr lang="ru-RU" dirty="0" err="1">
                <a:solidFill>
                  <a:schemeClr val="bg1"/>
                </a:solidFill>
              </a:rPr>
              <a:t>мамандары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жасаған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Бұл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әдіс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әлемде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алғаш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пайдаланылған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және</a:t>
            </a:r>
            <a:r>
              <a:rPr lang="ru-RU" dirty="0">
                <a:solidFill>
                  <a:schemeClr val="bg1"/>
                </a:solidFill>
              </a:rPr>
              <a:t> де </a:t>
            </a:r>
            <a:r>
              <a:rPr lang="ru-RU" dirty="0" err="1">
                <a:solidFill>
                  <a:schemeClr val="bg1"/>
                </a:solidFill>
              </a:rPr>
              <a:t>жануар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үшін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қауіпсіз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болып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табылады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Серіктік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қондырғылардан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алынатын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ақпаратқа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сәйкес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жануарлардың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қоныс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аудару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бағыттары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бойынша</a:t>
            </a:r>
            <a:r>
              <a:rPr lang="ru-RU" dirty="0">
                <a:solidFill>
                  <a:schemeClr val="bg1"/>
                </a:solidFill>
              </a:rPr>
              <a:t> карта </a:t>
            </a:r>
            <a:r>
              <a:rPr lang="ru-RU" dirty="0" err="1">
                <a:solidFill>
                  <a:schemeClr val="bg1"/>
                </a:solidFill>
              </a:rPr>
              <a:t>жасалып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Орман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және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аңшылық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шаруашылығына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тапсырылады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841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cbk.kz/cms/uploads/images/%D0%BE%D0%BA%D0%BE%D1%82%202010%20037_str_saiga(1)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426835" cy="4287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Мониторинг.</a:t>
            </a:r>
            <a:r>
              <a:rPr lang="ru-RU" dirty="0"/>
              <a:t> </a:t>
            </a:r>
            <a:r>
              <a:rPr lang="ru-RU" dirty="0" err="1"/>
              <a:t>Далада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мамандарымыз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кездескен</a:t>
            </a:r>
            <a:r>
              <a:rPr lang="ru-RU" dirty="0"/>
              <a:t> </a:t>
            </a:r>
            <a:r>
              <a:rPr lang="ru-RU" dirty="0" err="1"/>
              <a:t>киікті</a:t>
            </a:r>
            <a:r>
              <a:rPr lang="ru-RU" dirty="0"/>
              <a:t> </a:t>
            </a:r>
            <a:r>
              <a:rPr lang="ru-RU" dirty="0" err="1"/>
              <a:t>тіркеп</a:t>
            </a:r>
            <a:r>
              <a:rPr lang="ru-RU" dirty="0"/>
              <a:t>, </a:t>
            </a:r>
            <a:r>
              <a:rPr lang="ru-RU" dirty="0" err="1"/>
              <a:t>жасы</a:t>
            </a:r>
            <a:r>
              <a:rPr lang="ru-RU" dirty="0"/>
              <a:t> мен </a:t>
            </a:r>
            <a:r>
              <a:rPr lang="ru-RU" dirty="0" err="1"/>
              <a:t>жынысына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дерекқорға</a:t>
            </a:r>
            <a:r>
              <a:rPr lang="ru-RU" dirty="0"/>
              <a:t> </a:t>
            </a:r>
            <a:r>
              <a:rPr lang="ru-RU" dirty="0" err="1"/>
              <a:t>енгізеді</a:t>
            </a:r>
            <a:r>
              <a:rPr lang="ru-RU" dirty="0"/>
              <a:t>. 2010 </a:t>
            </a:r>
            <a:r>
              <a:rPr lang="ru-RU" dirty="0" err="1"/>
              <a:t>жылдан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Гарчев</a:t>
            </a:r>
            <a:r>
              <a:rPr lang="ru-RU" dirty="0"/>
              <a:t> Ю.А. </a:t>
            </a:r>
            <a:r>
              <a:rPr lang="ru-RU" dirty="0" err="1"/>
              <a:t>бастаған</a:t>
            </a:r>
            <a:r>
              <a:rPr lang="ru-RU" dirty="0"/>
              <a:t> топ </a:t>
            </a:r>
            <a:r>
              <a:rPr lang="ru-RU" dirty="0" err="1"/>
              <a:t>киіктердің</a:t>
            </a:r>
            <a:r>
              <a:rPr lang="ru-RU" dirty="0"/>
              <a:t> (</a:t>
            </a:r>
            <a:r>
              <a:rPr lang="ru-RU" dirty="0" err="1"/>
              <a:t>бетпақдала</a:t>
            </a:r>
            <a:r>
              <a:rPr lang="ru-RU" dirty="0"/>
              <a:t>) </a:t>
            </a:r>
            <a:r>
              <a:rPr lang="ru-RU" dirty="0" err="1"/>
              <a:t>көбею</a:t>
            </a:r>
            <a:r>
              <a:rPr lang="ru-RU" dirty="0"/>
              <a:t> </a:t>
            </a:r>
            <a:r>
              <a:rPr lang="ru-RU" dirty="0" err="1"/>
              <a:t>процесін</a:t>
            </a:r>
            <a:r>
              <a:rPr lang="ru-RU" dirty="0"/>
              <a:t> </a:t>
            </a:r>
            <a:r>
              <a:rPr lang="ru-RU" dirty="0" err="1"/>
              <a:t>зерттейді</a:t>
            </a:r>
            <a:r>
              <a:rPr lang="ru-RU" dirty="0"/>
              <a:t>. </a:t>
            </a:r>
            <a:r>
              <a:rPr lang="ru-RU" dirty="0" err="1"/>
              <a:t>Құралай</a:t>
            </a:r>
            <a:r>
              <a:rPr lang="ru-RU" dirty="0"/>
              <a:t> саны, </a:t>
            </a:r>
            <a:r>
              <a:rPr lang="ru-RU" dirty="0" err="1"/>
              <a:t>жынысы</a:t>
            </a:r>
            <a:r>
              <a:rPr lang="ru-RU" dirty="0"/>
              <a:t>, </a:t>
            </a:r>
            <a:r>
              <a:rPr lang="ru-RU" dirty="0" err="1"/>
              <a:t>өлімі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дүниеге</a:t>
            </a:r>
            <a:r>
              <a:rPr lang="ru-RU" dirty="0"/>
              <a:t> </a:t>
            </a:r>
            <a:r>
              <a:rPr lang="ru-RU" dirty="0" err="1"/>
              <a:t>келу</a:t>
            </a:r>
            <a:r>
              <a:rPr lang="ru-RU" dirty="0"/>
              <a:t> </a:t>
            </a:r>
            <a:r>
              <a:rPr lang="ru-RU" dirty="0" err="1"/>
              <a:t>орындары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жиналады</a:t>
            </a:r>
            <a:r>
              <a:rPr lang="ru-RU" dirty="0"/>
              <a:t>. </a:t>
            </a:r>
            <a:r>
              <a:rPr lang="ru-RU" dirty="0" err="1"/>
              <a:t>Киіктердің</a:t>
            </a:r>
            <a:r>
              <a:rPr lang="ru-RU" dirty="0"/>
              <a:t> </a:t>
            </a:r>
            <a:r>
              <a:rPr lang="ru-RU" dirty="0" err="1"/>
              <a:t>төлдеу</a:t>
            </a:r>
            <a:r>
              <a:rPr lang="ru-RU" dirty="0"/>
              <a:t> </a:t>
            </a:r>
            <a:r>
              <a:rPr lang="ru-RU" dirty="0" err="1"/>
              <a:t>орындары</a:t>
            </a:r>
            <a:r>
              <a:rPr lang="ru-RU" dirty="0"/>
              <a:t> мен </a:t>
            </a:r>
            <a:r>
              <a:rPr lang="ru-RU" dirty="0" err="1"/>
              <a:t>орналасу</a:t>
            </a:r>
            <a:r>
              <a:rPr lang="ru-RU" dirty="0"/>
              <a:t> </a:t>
            </a:r>
            <a:r>
              <a:rPr lang="ru-RU" dirty="0" err="1"/>
              <a:t>заңдылықтарына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карталар</a:t>
            </a:r>
            <a:r>
              <a:rPr lang="ru-RU" dirty="0"/>
              <a:t> </a:t>
            </a:r>
            <a:r>
              <a:rPr lang="ru-RU" dirty="0" err="1"/>
              <a:t>жасалды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415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eters.kz/wp-content/gallery/1anews/0-a-aaasaigak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68" y="116632"/>
            <a:ext cx="8748464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39752" y="6354386"/>
            <a:ext cx="338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2015 </a:t>
            </a:r>
            <a:r>
              <a:rPr lang="ru-RU" sz="2000" dirty="0" err="1" smtClean="0"/>
              <a:t>жылы</a:t>
            </a:r>
            <a:r>
              <a:rPr lang="ru-RU" sz="2000" dirty="0" smtClean="0"/>
              <a:t> ж</a:t>
            </a:r>
            <a:r>
              <a:rPr lang="kk-KZ" sz="2000" dirty="0" smtClean="0"/>
              <a:t>аппай қырылуы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415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8064896" cy="165618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kk-KZ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«Қолдану»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996952"/>
            <a:ext cx="60656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Жаңа сабақ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9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raba\Desktop\image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57"/>
            <a:ext cx="4824536" cy="661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797152"/>
            <a:ext cx="792088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әкен Сейфуллин </a:t>
            </a:r>
          </a:p>
          <a:p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«Ақсақ киік»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8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700" y="1052736"/>
            <a:ext cx="4680519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kk-KZ" sz="4800" dirty="0" smtClean="0"/>
              <a:t>«Синквейн»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547392"/>
            <a:ext cx="60486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1.Зат есім (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сөз)</a:t>
            </a:r>
          </a:p>
          <a:p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2.Сын есім (2 сөз)</a:t>
            </a:r>
            <a:endParaRPr lang="kk-KZ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3.Етістік (3сөз)</a:t>
            </a:r>
            <a:endParaRPr lang="kk-KZ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4.Тыйым сөз (5 сөз)</a:t>
            </a:r>
            <a:endParaRPr lang="kk-KZ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8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772816"/>
            <a:ext cx="6120680" cy="417646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kk-KZ" sz="8800" dirty="0" smtClean="0"/>
              <a:t>«</a:t>
            </a:r>
            <a:r>
              <a:rPr lang="kk-KZ" sz="8800" dirty="0" smtClean="0"/>
              <a:t>Баға беру</a:t>
            </a:r>
            <a:r>
              <a:rPr lang="kk-KZ" sz="8800" dirty="0" smtClean="0"/>
              <a:t>»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xmlns="" val="27543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1793" y="188640"/>
            <a:ext cx="6560001" cy="3024336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ru-RU" sz="4000" dirty="0" err="1" smtClean="0"/>
              <a:t>Теориямен</a:t>
            </a:r>
            <a:r>
              <a:rPr lang="ru-RU" sz="4000" dirty="0"/>
              <a:t> </a:t>
            </a:r>
            <a:r>
              <a:rPr lang="ru-RU" sz="4000" dirty="0" err="1" smtClean="0"/>
              <a:t>өмірді</a:t>
            </a:r>
            <a:r>
              <a:rPr lang="ru-RU" sz="4000" dirty="0" smtClean="0"/>
              <a:t> </a:t>
            </a:r>
            <a:r>
              <a:rPr lang="ru-RU" sz="4000" dirty="0" err="1" smtClean="0"/>
              <a:t>салыстыру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8245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«Алақан» стратегиясы бойынща өз тілектерін жазу</a:t>
            </a: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</a:t>
            </a:r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Үй тапсырмасы: «Ақсақ киік»  оқу</a:t>
            </a: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</a:t>
            </a:r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«Біз табиғат сақшымыз» ой толғау жазу</a:t>
            </a: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</a:t>
            </a:r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Оқиға желісі бойынша сурет салу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0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833830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kk-KZ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Бақылау парақшасы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83033"/>
              </p:ext>
            </p:extLst>
          </p:nvPr>
        </p:nvGraphicFramePr>
        <p:xfrm>
          <a:off x="755576" y="2420888"/>
          <a:ext cx="7776864" cy="26642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72208"/>
                <a:gridCol w="936104"/>
                <a:gridCol w="1080120"/>
                <a:gridCol w="864096"/>
                <a:gridCol w="864096"/>
                <a:gridCol w="2160240"/>
              </a:tblGrid>
              <a:tr h="528753">
                <a:tc>
                  <a:txBody>
                    <a:bodyPr/>
                    <a:lstStyle/>
                    <a:p>
                      <a:r>
                        <a:rPr lang="kk-KZ" dirty="0" smtClean="0"/>
                        <a:t>О.А.Ж.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Қорытынды баға</a:t>
                      </a:r>
                      <a:endParaRPr lang="ru-RU" dirty="0"/>
                    </a:p>
                  </a:txBody>
                  <a:tcPr/>
                </a:tc>
              </a:tr>
              <a:tr h="912642">
                <a:tc>
                  <a:txBody>
                    <a:bodyPr/>
                    <a:lstStyle/>
                    <a:p>
                      <a:r>
                        <a:rPr lang="kk-KZ" dirty="0" smtClean="0"/>
                        <a:t>Өмірбек</a:t>
                      </a:r>
                      <a:r>
                        <a:rPr lang="kk-KZ" baseline="0" dirty="0" smtClean="0"/>
                        <a:t> 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4149">
                <a:tc>
                  <a:txBody>
                    <a:bodyPr/>
                    <a:lstStyle/>
                    <a:p>
                      <a:r>
                        <a:rPr lang="kk-KZ" dirty="0" smtClean="0"/>
                        <a:t>Түрленбаева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8753">
                <a:tc>
                  <a:txBody>
                    <a:bodyPr/>
                    <a:lstStyle/>
                    <a:p>
                      <a:r>
                        <a:rPr lang="kk-KZ" dirty="0" smtClean="0"/>
                        <a:t>Нұркәсен</a:t>
                      </a:r>
                      <a:r>
                        <a:rPr lang="kk-KZ" baseline="0" dirty="0" smtClean="0"/>
                        <a:t>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5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kzgov.docdat.com/tw_files2/urls_1/3276/d-3275920/3275920_html_3f991a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975" y="4445"/>
            <a:ext cx="9251950" cy="684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6035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Қазақстандағы</a:t>
            </a:r>
            <a:r>
              <a:rPr lang="ru-RU" dirty="0"/>
              <a:t> </a:t>
            </a:r>
            <a:r>
              <a:rPr lang="ru-RU" dirty="0" err="1"/>
              <a:t>әдемі</a:t>
            </a:r>
            <a:r>
              <a:rPr lang="ru-RU" dirty="0"/>
              <a:t> </a:t>
            </a:r>
            <a:r>
              <a:rPr lang="ru-RU" dirty="0" err="1"/>
              <a:t>жерлердің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</a:t>
            </a:r>
            <a:r>
              <a:rPr lang="ru-RU" dirty="0" err="1"/>
              <a:t>Көкшетау</a:t>
            </a:r>
            <a:r>
              <a:rPr lang="ru-RU" dirty="0"/>
              <a:t> </a:t>
            </a:r>
            <a:r>
              <a:rPr lang="ru-RU" dirty="0" err="1"/>
              <a:t>өлкесі</a:t>
            </a:r>
            <a:r>
              <a:rPr lang="ru-RU" dirty="0"/>
              <a:t>, осы </a:t>
            </a:r>
            <a:r>
              <a:rPr lang="ru-RU" dirty="0" err="1"/>
              <a:t>әдемі</a:t>
            </a:r>
            <a:r>
              <a:rPr lang="ru-RU" dirty="0"/>
              <a:t> </a:t>
            </a:r>
            <a:r>
              <a:rPr lang="ru-RU" dirty="0" err="1"/>
              <a:t>жерді</a:t>
            </a:r>
            <a:r>
              <a:rPr lang="ru-RU" dirty="0"/>
              <a:t> </a:t>
            </a:r>
            <a:r>
              <a:rPr lang="ru-RU" dirty="0" err="1"/>
              <a:t>бармасақ</a:t>
            </a:r>
            <a:r>
              <a:rPr lang="ru-RU" dirty="0"/>
              <a:t> та </a:t>
            </a:r>
            <a:r>
              <a:rPr lang="ru-RU" dirty="0" err="1" smtClean="0"/>
              <a:t>суреттен</a:t>
            </a:r>
            <a:r>
              <a:rPr lang="ru-RU" dirty="0" smtClean="0"/>
              <a:t> </a:t>
            </a:r>
            <a:r>
              <a:rPr lang="ru-RU" dirty="0" err="1" smtClean="0"/>
              <a:t>тамашалайық</a:t>
            </a:r>
            <a:r>
              <a:rPr lang="ru-RU" dirty="0"/>
              <a:t>…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табиғаты</a:t>
            </a:r>
            <a:endParaRPr lang="ru-RU" dirty="0"/>
          </a:p>
        </p:txBody>
      </p:sp>
      <p:pic>
        <p:nvPicPr>
          <p:cNvPr id="5" name="Рисунок 4" descr="http://aitaber.kz/uploads/images/00/02/40/2012/03/04/2e8c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001" y="1628800"/>
            <a:ext cx="5976663" cy="489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988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160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 </a:t>
            </a:r>
            <a:r>
              <a:rPr lang="ru-RU" dirty="0" err="1"/>
              <a:t>бұл</a:t>
            </a:r>
            <a:r>
              <a:rPr lang="ru-RU" dirty="0"/>
              <a:t> ОҚЖЕТПЕС </a:t>
            </a:r>
            <a:r>
              <a:rPr lang="ru-RU" dirty="0" err="1"/>
              <a:t>тауы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аңыз</a:t>
            </a:r>
            <a:r>
              <a:rPr lang="ru-RU" dirty="0"/>
              <a:t> </a:t>
            </a:r>
            <a:r>
              <a:rPr lang="ru-RU" dirty="0" err="1"/>
              <a:t>бар.Ертеде</a:t>
            </a:r>
            <a:r>
              <a:rPr lang="ru-RU" dirty="0"/>
              <a:t> осы </a:t>
            </a:r>
            <a:r>
              <a:rPr lang="ru-RU" dirty="0" err="1"/>
              <a:t>таудың</a:t>
            </a:r>
            <a:r>
              <a:rPr lang="ru-RU" dirty="0"/>
              <a:t> </a:t>
            </a:r>
            <a:r>
              <a:rPr lang="ru-RU" dirty="0" err="1"/>
              <a:t>жиегінде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Сұлтандары</a:t>
            </a:r>
            <a:r>
              <a:rPr lang="ru-RU" dirty="0"/>
              <a:t> </a:t>
            </a:r>
            <a:r>
              <a:rPr lang="ru-RU" dirty="0" err="1"/>
              <a:t>қоныстаныпты</a:t>
            </a:r>
            <a:r>
              <a:rPr lang="ru-RU" dirty="0"/>
              <a:t>,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Оқжетпес</a:t>
            </a:r>
            <a:r>
              <a:rPr lang="ru-RU" dirty="0"/>
              <a:t> </a:t>
            </a:r>
            <a:r>
              <a:rPr lang="ru-RU" dirty="0" err="1"/>
              <a:t>тауының</a:t>
            </a:r>
            <a:r>
              <a:rPr lang="ru-RU" dirty="0"/>
              <a:t> </a:t>
            </a:r>
            <a:r>
              <a:rPr lang="ru-RU" dirty="0" err="1"/>
              <a:t>басындағы</a:t>
            </a:r>
            <a:r>
              <a:rPr lang="ru-RU" dirty="0"/>
              <a:t> </a:t>
            </a:r>
            <a:r>
              <a:rPr lang="ru-RU" dirty="0" err="1"/>
              <a:t>қыран</a:t>
            </a:r>
            <a:r>
              <a:rPr lang="ru-RU" dirty="0"/>
              <a:t> </a:t>
            </a:r>
            <a:r>
              <a:rPr lang="ru-RU" dirty="0" err="1"/>
              <a:t>құс</a:t>
            </a:r>
            <a:r>
              <a:rPr lang="ru-RU" dirty="0"/>
              <a:t> </a:t>
            </a:r>
            <a:r>
              <a:rPr lang="ru-RU" dirty="0" err="1"/>
              <a:t>ұнатпапты</a:t>
            </a:r>
            <a:r>
              <a:rPr lang="ru-RU" dirty="0"/>
              <a:t> </a:t>
            </a:r>
            <a:r>
              <a:rPr lang="ru-RU" dirty="0" err="1"/>
              <a:t>күнде</a:t>
            </a:r>
            <a:r>
              <a:rPr lang="ru-RU" dirty="0"/>
              <a:t> </a:t>
            </a:r>
            <a:r>
              <a:rPr lang="ru-RU" dirty="0" err="1"/>
              <a:t>Оқжетпес</a:t>
            </a:r>
            <a:r>
              <a:rPr lang="ru-RU" dirty="0"/>
              <a:t> </a:t>
            </a:r>
            <a:r>
              <a:rPr lang="ru-RU" dirty="0" err="1"/>
              <a:t>тауының</a:t>
            </a:r>
            <a:r>
              <a:rPr lang="ru-RU" dirty="0"/>
              <a:t> </a:t>
            </a:r>
            <a:r>
              <a:rPr lang="ru-RU" dirty="0" err="1"/>
              <a:t>үстінде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 </a:t>
            </a:r>
            <a:r>
              <a:rPr lang="ru-RU" dirty="0" err="1"/>
              <a:t>қарқылдай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 </a:t>
            </a:r>
            <a:r>
              <a:rPr lang="ru-RU" dirty="0" err="1"/>
              <a:t>екен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көзін</a:t>
            </a:r>
            <a:r>
              <a:rPr lang="ru-RU" dirty="0"/>
              <a:t> </a:t>
            </a:r>
            <a:r>
              <a:rPr lang="ru-RU" dirty="0" err="1"/>
              <a:t>құртқысы</a:t>
            </a:r>
            <a:r>
              <a:rPr lang="ru-RU" dirty="0"/>
              <a:t> </a:t>
            </a:r>
            <a:r>
              <a:rPr lang="ru-RU" dirty="0" err="1"/>
              <a:t>келгендер</a:t>
            </a:r>
            <a:r>
              <a:rPr lang="ru-RU" dirty="0"/>
              <a:t> оны </a:t>
            </a:r>
            <a:r>
              <a:rPr lang="ru-RU" dirty="0" err="1"/>
              <a:t>атпақшы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оқ</a:t>
            </a:r>
            <a:r>
              <a:rPr lang="ru-RU" dirty="0"/>
              <a:t> </a:t>
            </a:r>
            <a:r>
              <a:rPr lang="ru-RU" dirty="0" err="1"/>
              <a:t>таудың</a:t>
            </a:r>
            <a:r>
              <a:rPr lang="ru-RU" dirty="0"/>
              <a:t> </a:t>
            </a:r>
            <a:r>
              <a:rPr lang="ru-RU" dirty="0" err="1"/>
              <a:t>төбесіне</a:t>
            </a:r>
            <a:r>
              <a:rPr lang="ru-RU" dirty="0"/>
              <a:t> </a:t>
            </a:r>
            <a:r>
              <a:rPr lang="ru-RU" dirty="0" err="1"/>
              <a:t>жетпей</a:t>
            </a:r>
            <a:r>
              <a:rPr lang="ru-RU" dirty="0"/>
              <a:t> </a:t>
            </a:r>
            <a:r>
              <a:rPr lang="ru-RU" dirty="0" err="1"/>
              <a:t>қала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 </a:t>
            </a:r>
            <a:r>
              <a:rPr lang="ru-RU" dirty="0" err="1"/>
              <a:t>екен</a:t>
            </a:r>
            <a:r>
              <a:rPr lang="ru-RU" dirty="0"/>
              <a:t> </a:t>
            </a:r>
            <a:r>
              <a:rPr lang="ru-RU" dirty="0" err="1"/>
              <a:t>содан</a:t>
            </a:r>
            <a:r>
              <a:rPr lang="ru-RU" dirty="0"/>
              <a:t> </a:t>
            </a:r>
            <a:r>
              <a:rPr lang="ru-RU" dirty="0" err="1"/>
              <a:t>бері</a:t>
            </a:r>
            <a:r>
              <a:rPr lang="ru-RU" dirty="0"/>
              <a:t> ОҚЖЕТПЕС </a:t>
            </a:r>
            <a:r>
              <a:rPr lang="ru-RU" dirty="0" err="1"/>
              <a:t>тауы</a:t>
            </a:r>
            <a:r>
              <a:rPr lang="ru-RU" dirty="0"/>
              <a:t> </a:t>
            </a:r>
            <a:r>
              <a:rPr lang="ru-RU" dirty="0" err="1"/>
              <a:t>атаныпты</a:t>
            </a:r>
            <a:endParaRPr lang="ru-RU" dirty="0"/>
          </a:p>
        </p:txBody>
      </p:sp>
      <p:pic>
        <p:nvPicPr>
          <p:cNvPr id="5" name="Рисунок 4" descr="http://aitaber.kz/uploads/images/00/02/40/2012/03/04/56f4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44824"/>
            <a:ext cx="6840759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372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16530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Жәнеде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қызық</a:t>
            </a:r>
            <a:r>
              <a:rPr lang="ru-RU" sz="2400" dirty="0"/>
              <a:t> </a:t>
            </a:r>
            <a:r>
              <a:rPr lang="ru-RU" sz="2400" dirty="0" err="1"/>
              <a:t>бұл</a:t>
            </a:r>
            <a:r>
              <a:rPr lang="ru-RU" sz="2400" dirty="0"/>
              <a:t> МЫСТАНКЕМПІР </a:t>
            </a:r>
            <a:r>
              <a:rPr lang="ru-RU" sz="2400" dirty="0" err="1"/>
              <a:t>тасы</a:t>
            </a:r>
            <a:r>
              <a:rPr lang="ru-RU" sz="2400" dirty="0"/>
              <a:t>…</a:t>
            </a:r>
          </a:p>
        </p:txBody>
      </p:sp>
      <p:pic>
        <p:nvPicPr>
          <p:cNvPr id="5" name="Рисунок 4" descr="http://aitaber.kz/uploads/images/00/02/40/2012/03/04/439e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954" y="116632"/>
            <a:ext cx="7056784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19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тас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ЖҰМБАҚТАС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Бурабай</a:t>
            </a:r>
            <a:r>
              <a:rPr lang="ru-RU" dirty="0"/>
              <a:t> </a:t>
            </a:r>
            <a:r>
              <a:rPr lang="ru-RU" dirty="0" err="1"/>
              <a:t>көлінің</a:t>
            </a:r>
            <a:r>
              <a:rPr lang="ru-RU" dirty="0"/>
              <a:t> </a:t>
            </a:r>
            <a:r>
              <a:rPr lang="ru-RU" dirty="0" err="1"/>
              <a:t>ортасында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аңыз</a:t>
            </a:r>
            <a:r>
              <a:rPr lang="ru-RU" dirty="0"/>
              <a:t>… </a:t>
            </a:r>
            <a:r>
              <a:rPr lang="ru-RU" dirty="0" err="1"/>
              <a:t>Ертеде</a:t>
            </a:r>
            <a:r>
              <a:rPr lang="ru-RU" dirty="0"/>
              <a:t> </a:t>
            </a:r>
            <a:r>
              <a:rPr lang="ru-RU" dirty="0" err="1"/>
              <a:t>ханның</a:t>
            </a:r>
            <a:r>
              <a:rPr lang="ru-RU" dirty="0"/>
              <a:t> </a:t>
            </a:r>
            <a:r>
              <a:rPr lang="ru-RU" dirty="0" err="1"/>
              <a:t>қызы</a:t>
            </a:r>
            <a:r>
              <a:rPr lang="ru-RU" dirty="0"/>
              <a:t> </a:t>
            </a:r>
            <a:r>
              <a:rPr lang="ru-RU" dirty="0" err="1"/>
              <a:t>кедей</a:t>
            </a:r>
            <a:r>
              <a:rPr lang="ru-RU" dirty="0"/>
              <a:t> </a:t>
            </a:r>
            <a:r>
              <a:rPr lang="ru-RU" dirty="0" err="1"/>
              <a:t>жігітті</a:t>
            </a:r>
            <a:r>
              <a:rPr lang="ru-RU" dirty="0"/>
              <a:t> </a:t>
            </a:r>
            <a:r>
              <a:rPr lang="ru-RU" dirty="0" err="1"/>
              <a:t>ұнатыпты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әкесі</a:t>
            </a:r>
            <a:r>
              <a:rPr lang="ru-RU" dirty="0"/>
              <a:t> оны бай </a:t>
            </a:r>
            <a:r>
              <a:rPr lang="ru-RU" dirty="0" err="1"/>
              <a:t>баласына</a:t>
            </a:r>
            <a:r>
              <a:rPr lang="ru-RU" dirty="0"/>
              <a:t> </a:t>
            </a:r>
            <a:r>
              <a:rPr lang="ru-RU" dirty="0" err="1"/>
              <a:t>тұрмысқа</a:t>
            </a:r>
            <a:r>
              <a:rPr lang="ru-RU" dirty="0"/>
              <a:t> </a:t>
            </a:r>
            <a:r>
              <a:rPr lang="ru-RU" dirty="0" err="1"/>
              <a:t>бермекші</a:t>
            </a:r>
            <a:r>
              <a:rPr lang="ru-RU" dirty="0"/>
              <a:t> </a:t>
            </a:r>
            <a:r>
              <a:rPr lang="ru-RU" dirty="0" err="1"/>
              <a:t>болады.Оған</a:t>
            </a:r>
            <a:r>
              <a:rPr lang="ru-RU" dirty="0"/>
              <a:t> </a:t>
            </a:r>
            <a:r>
              <a:rPr lang="ru-RU" dirty="0" err="1"/>
              <a:t>қыз</a:t>
            </a:r>
            <a:r>
              <a:rPr lang="ru-RU" dirty="0"/>
              <a:t> </a:t>
            </a:r>
            <a:r>
              <a:rPr lang="ru-RU" dirty="0" err="1"/>
              <a:t>келіспей</a:t>
            </a:r>
            <a:r>
              <a:rPr lang="ru-RU" dirty="0"/>
              <a:t> </a:t>
            </a:r>
            <a:r>
              <a:rPr lang="ru-RU" dirty="0" err="1"/>
              <a:t>кедей</a:t>
            </a:r>
            <a:r>
              <a:rPr lang="ru-RU" dirty="0"/>
              <a:t> </a:t>
            </a:r>
            <a:r>
              <a:rPr lang="ru-RU" dirty="0" err="1"/>
              <a:t>жігітпен</a:t>
            </a:r>
            <a:r>
              <a:rPr lang="ru-RU" dirty="0"/>
              <a:t> </a:t>
            </a:r>
            <a:r>
              <a:rPr lang="ru-RU" dirty="0" err="1"/>
              <a:t>қашып</a:t>
            </a:r>
            <a:r>
              <a:rPr lang="ru-RU" dirty="0"/>
              <a:t> осы </a:t>
            </a:r>
            <a:r>
              <a:rPr lang="ru-RU" dirty="0" err="1"/>
              <a:t>көлден</a:t>
            </a:r>
            <a:r>
              <a:rPr lang="ru-RU" dirty="0"/>
              <a:t> </a:t>
            </a:r>
            <a:r>
              <a:rPr lang="ru-RU" dirty="0" err="1"/>
              <a:t>қайықпен</a:t>
            </a:r>
            <a:r>
              <a:rPr lang="ru-RU" dirty="0"/>
              <a:t> </a:t>
            </a:r>
            <a:r>
              <a:rPr lang="ru-RU" dirty="0" err="1"/>
              <a:t>өтіп</a:t>
            </a:r>
            <a:r>
              <a:rPr lang="ru-RU" dirty="0"/>
              <a:t> бара </a:t>
            </a:r>
            <a:r>
              <a:rPr lang="ru-RU" dirty="0" err="1"/>
              <a:t>жатқанда</a:t>
            </a:r>
            <a:r>
              <a:rPr lang="ru-RU" dirty="0"/>
              <a:t> </a:t>
            </a:r>
            <a:r>
              <a:rPr lang="ru-RU" dirty="0" err="1"/>
              <a:t>әкесі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ғашықты</a:t>
            </a:r>
            <a:r>
              <a:rPr lang="ru-RU" dirty="0"/>
              <a:t> </a:t>
            </a:r>
            <a:r>
              <a:rPr lang="ru-RU" dirty="0" err="1"/>
              <a:t>атып</a:t>
            </a:r>
            <a:r>
              <a:rPr lang="ru-RU" dirty="0"/>
              <a:t> </a:t>
            </a:r>
            <a:r>
              <a:rPr lang="ru-RU" dirty="0" err="1"/>
              <a:t>өлтіреді.Сол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қос</a:t>
            </a:r>
            <a:r>
              <a:rPr lang="ru-RU" dirty="0"/>
              <a:t> </a:t>
            </a:r>
            <a:r>
              <a:rPr lang="ru-RU" dirty="0" err="1"/>
              <a:t>ғашық</a:t>
            </a:r>
            <a:r>
              <a:rPr lang="ru-RU" dirty="0"/>
              <a:t> </a:t>
            </a:r>
            <a:r>
              <a:rPr lang="ru-RU" dirty="0" err="1"/>
              <a:t>қайығымен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тасқа</a:t>
            </a:r>
            <a:r>
              <a:rPr lang="ru-RU" dirty="0"/>
              <a:t> </a:t>
            </a:r>
            <a:r>
              <a:rPr lang="ru-RU" dirty="0" err="1"/>
              <a:t>айналыпты</a:t>
            </a:r>
            <a:r>
              <a:rPr lang="ru-RU" dirty="0"/>
              <a:t>…</a:t>
            </a:r>
          </a:p>
        </p:txBody>
      </p:sp>
      <p:pic>
        <p:nvPicPr>
          <p:cNvPr id="5" name="Рисунок 4" descr="http://aitaber.kz/uploads/images/00/02/40/2012/03/04/3574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786" y="1665968"/>
            <a:ext cx="6805558" cy="519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69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кереметтің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ШАЙТАНКӨЛ.Бір</a:t>
            </a:r>
            <a:r>
              <a:rPr lang="ru-RU" dirty="0"/>
              <a:t> </a:t>
            </a:r>
            <a:r>
              <a:rPr lang="ru-RU" dirty="0" err="1"/>
              <a:t>қызығы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көлге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туристтер</a:t>
            </a:r>
            <a:r>
              <a:rPr lang="ru-RU" dirty="0"/>
              <a:t> </a:t>
            </a:r>
            <a:r>
              <a:rPr lang="ru-RU" dirty="0" err="1"/>
              <a:t>көлді</a:t>
            </a:r>
            <a:r>
              <a:rPr lang="ru-RU" dirty="0"/>
              <a:t> </a:t>
            </a:r>
            <a:r>
              <a:rPr lang="ru-RU" dirty="0" err="1"/>
              <a:t>көріп</a:t>
            </a:r>
            <a:r>
              <a:rPr lang="ru-RU" dirty="0"/>
              <a:t>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күні</a:t>
            </a:r>
            <a:r>
              <a:rPr lang="ru-RU" dirty="0"/>
              <a:t> </a:t>
            </a:r>
            <a:r>
              <a:rPr lang="ru-RU" dirty="0" err="1"/>
              <a:t>қарауға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келсе</a:t>
            </a:r>
            <a:r>
              <a:rPr lang="ru-RU" dirty="0"/>
              <a:t> </a:t>
            </a:r>
            <a:r>
              <a:rPr lang="ru-RU" dirty="0" err="1"/>
              <a:t>көлді</a:t>
            </a:r>
            <a:r>
              <a:rPr lang="ru-RU" dirty="0"/>
              <a:t> </a:t>
            </a:r>
            <a:r>
              <a:rPr lang="ru-RU" dirty="0" err="1"/>
              <a:t>таба</a:t>
            </a:r>
            <a:r>
              <a:rPr lang="ru-RU" dirty="0"/>
              <a:t> </a:t>
            </a:r>
            <a:r>
              <a:rPr lang="ru-RU" dirty="0" err="1"/>
              <a:t>алмай</a:t>
            </a:r>
            <a:r>
              <a:rPr lang="ru-RU" dirty="0"/>
              <a:t> </a:t>
            </a:r>
            <a:r>
              <a:rPr lang="ru-RU" dirty="0" err="1"/>
              <a:t>кетеді</a:t>
            </a:r>
            <a:r>
              <a:rPr lang="ru-RU" dirty="0"/>
              <a:t> </a:t>
            </a:r>
            <a:r>
              <a:rPr lang="ru-RU" dirty="0" err="1"/>
              <a:t>екен</a:t>
            </a:r>
            <a:r>
              <a:rPr lang="ru-RU" dirty="0"/>
              <a:t>,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көлдің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көрінісі</a:t>
            </a:r>
            <a:r>
              <a:rPr lang="ru-RU" dirty="0"/>
              <a:t> </a:t>
            </a:r>
            <a:r>
              <a:rPr lang="ru-RU" dirty="0" err="1"/>
              <a:t>қорқыныщты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көлге</a:t>
            </a:r>
            <a:r>
              <a:rPr lang="ru-RU" dirty="0"/>
              <a:t> </a:t>
            </a:r>
            <a:r>
              <a:rPr lang="ru-RU" dirty="0" err="1"/>
              <a:t>ешкім</a:t>
            </a:r>
            <a:r>
              <a:rPr lang="ru-RU" dirty="0"/>
              <a:t> </a:t>
            </a:r>
            <a:r>
              <a:rPr lang="ru-RU" dirty="0" err="1"/>
              <a:t>түсіп</a:t>
            </a:r>
            <a:r>
              <a:rPr lang="ru-RU" dirty="0"/>
              <a:t> </a:t>
            </a:r>
            <a:r>
              <a:rPr lang="ru-RU" dirty="0" err="1"/>
              <a:t>көрмепті</a:t>
            </a:r>
            <a:r>
              <a:rPr lang="ru-RU" dirty="0"/>
              <a:t>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көл</a:t>
            </a:r>
            <a:r>
              <a:rPr lang="ru-RU" dirty="0"/>
              <a:t> ШАЙТАНКӨЛ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аталыпты</a:t>
            </a:r>
            <a:r>
              <a:rPr lang="ru-RU" dirty="0"/>
              <a:t>…</a:t>
            </a:r>
          </a:p>
        </p:txBody>
      </p:sp>
      <p:pic>
        <p:nvPicPr>
          <p:cNvPr id="5" name="Рисунок 4" descr="http://aitaber.kz/uploads/images/00/02/40/2012/03/04/3f6c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0328"/>
            <a:ext cx="7728761" cy="565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39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84784"/>
            <a:ext cx="7416824" cy="29523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0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96752"/>
            <a:ext cx="885876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Қазақтың үш бәйтерегі кімдер?</a:t>
            </a:r>
          </a:p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С.Сейфуллиннің өмір баяны.</a:t>
            </a:r>
          </a:p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Киік туралы не білеміз?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9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</TotalTime>
  <Words>342</Words>
  <Application>Microsoft Office PowerPoint</Application>
  <PresentationFormat>Экран (4:3)</PresentationFormat>
  <Paragraphs>52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eraba</dc:creator>
  <cp:lastModifiedBy>рауан</cp:lastModifiedBy>
  <cp:revision>22</cp:revision>
  <dcterms:created xsi:type="dcterms:W3CDTF">2016-03-03T16:12:12Z</dcterms:created>
  <dcterms:modified xsi:type="dcterms:W3CDTF">2020-07-03T12:27:55Z</dcterms:modified>
</cp:coreProperties>
</file>