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48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08BA8-7736-4434-A41B-AD5B459DC5D2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C47BC0-D9B5-46AB-9B5B-241890339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53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hidden="1">
            <a:extLst>
              <a:ext uri="{FF2B5EF4-FFF2-40B4-BE49-F238E27FC236}">
                <a16:creationId xmlns:a16="http://schemas.microsoft.com/office/drawing/2014/main" id="{EB050E17-AE0E-4927-BFAC-49DF59FCF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119767" y="2454723"/>
            <a:ext cx="7766936" cy="16484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 err="1"/>
              <a:t>Жануарлардың</a:t>
            </a:r>
            <a:r>
              <a:rPr lang="ru-RU" sz="5400" b="1" dirty="0"/>
              <a:t> </a:t>
            </a:r>
            <a:r>
              <a:rPr lang="kk-KZ" sz="5400" b="1" dirty="0"/>
              <a:t>қанайналым мүшелері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09081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Омыртқалылардың қанайналым жүйесі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graphnet.ru/images/1828800_krovenosnaya-sistema-mlekopitauschih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8"/>
          <a:stretch/>
        </p:blipFill>
        <p:spPr bwMode="auto">
          <a:xfrm>
            <a:off x="677334" y="1442434"/>
            <a:ext cx="10875015" cy="516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2800" y="2248930"/>
            <a:ext cx="2010032" cy="79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Кіші қанайналым шеңбері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05881" y="6112476"/>
            <a:ext cx="1334530" cy="428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жүрек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07676" y="2685535"/>
            <a:ext cx="2265405" cy="510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Оң жақ жүрекше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68065" y="3641124"/>
            <a:ext cx="1301578" cy="683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Сол жақ қарынша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827741" y="1442434"/>
            <a:ext cx="963827" cy="38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Аорта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25450" y="1930400"/>
            <a:ext cx="1095632" cy="60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Өкпелік артерия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27741" y="2850292"/>
            <a:ext cx="1639329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Өкпелік вена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638270" y="3236658"/>
            <a:ext cx="1482812" cy="536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Сол жақ жүрекше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555892" y="3871784"/>
            <a:ext cx="1787611" cy="453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Сол жақ қарынша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879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021" y="329031"/>
            <a:ext cx="8979404" cy="1018832"/>
          </a:xfrm>
        </p:spPr>
        <p:txBody>
          <a:bodyPr/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55313"/>
            <a:ext cx="8596668" cy="504851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қанайналым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жүректің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жүректің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жақтарын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артериялар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вена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8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036" y="328241"/>
            <a:ext cx="6277233" cy="54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8193"/>
            <a:ext cx="8596668" cy="4573170"/>
          </a:xfrm>
        </p:spPr>
        <p:txBody>
          <a:bodyPr/>
          <a:lstStyle/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1.Жануарлардың қанайналым жүйесінің маңызын түсіндіру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Жануарлардың қанайналым жүйесінің типтерін сипаттау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Жануарлардың жүрегінің және қан тамырларының құрылысын сипаттау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3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8832"/>
          </a:xfrm>
        </p:spPr>
        <p:txBody>
          <a:bodyPr/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55313"/>
            <a:ext cx="8596668" cy="504851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қанайналым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жүректің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жүректің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жақтарын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артериялар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вена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3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shkolageo.ru/mpakard/%D0%9F%D1%80%D0%BE%D0%B2%D0%B5%D1%80%D0%BA%D0%B0+%D0%B7%D0%BD%D0%B0%D0%BD%D0%B8%D0%B9+%D0%BF%D0%BE+%D1%82%D0%B5%D0%BC%D0%B5+%C2%AB%D0%9F%D0%B5%D1%80%D0%B5%D0%B4%D0%B2%D0%B8%D0%B6%D0%B5%D0%BD%D0%B8%D0%B5+%D0%B2%D0%B5%D1%89%D0%B5%D1%81%D1%82%D0%B2+%D0%B2+%D1%80%D0%B0%D1%81%D1%82%D0%B5%D0%BD%D0%B8%D0%B8%C2%BBd/img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/>
          <a:stretch/>
        </p:blipFill>
        <p:spPr bwMode="auto">
          <a:xfrm>
            <a:off x="267839" y="18743"/>
            <a:ext cx="11692342" cy="65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zero50x.myjino.ru/allpic/47/10012-img_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6"/>
          <a:stretch/>
        </p:blipFill>
        <p:spPr bwMode="auto">
          <a:xfrm>
            <a:off x="515156" y="1815921"/>
            <a:ext cx="4906850" cy="26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8459" y="309282"/>
            <a:ext cx="8458200" cy="6320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Қан айналым жүйесінің типтері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259" y="1405397"/>
            <a:ext cx="2971800" cy="525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Тұйықталған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1773" y="1405396"/>
            <a:ext cx="3509662" cy="525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Тұйықталмаған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26188" y="4354763"/>
            <a:ext cx="2595283" cy="887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172200" y="5253184"/>
            <a:ext cx="2693895" cy="887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 қуысы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274002" y="5242268"/>
            <a:ext cx="2595283" cy="887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01773" y="2042983"/>
            <a:ext cx="1240865" cy="428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Жүрек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73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metod-kopilka.ru/images/doc/41/35283/1/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12192001" cy="995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 айналым жүйесінің эволюциясы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3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fs00.infourok.ru/images/doc/153/177437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" y="103032"/>
            <a:ext cx="11655381" cy="675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05318" y="5096435"/>
            <a:ext cx="8189258" cy="1586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 айналым жүйесі -тұйықталған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416" y="1128584"/>
            <a:ext cx="3575222" cy="428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Арқа қан тамыры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676" y="1128584"/>
            <a:ext cx="1318054" cy="390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Жүрек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47005" y="1128584"/>
            <a:ext cx="4168346" cy="486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Көлдеңен қан тамырлары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08886" y="3904735"/>
            <a:ext cx="3805882" cy="444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Құрсақ қан тамыры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4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338137"/>
            <a:ext cx="11515725" cy="61817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665" y="922638"/>
            <a:ext cx="2776151" cy="543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/>
              <a:t>Былқылдақденелілер.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8917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23825"/>
            <a:ext cx="1151572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35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191</Words>
  <Application>Microsoft Office PowerPoint</Application>
  <PresentationFormat>Широкоэкранный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Оқыту мақсаты:</vt:lpstr>
      <vt:lpstr>Бағалау критерийлері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Омыртқалылардың қанайналым жүйесі</vt:lpstr>
      <vt:lpstr>Бағалау критерийлері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77471731694</cp:lastModifiedBy>
  <cp:revision>1</cp:revision>
  <dcterms:created xsi:type="dcterms:W3CDTF">2020-08-09T07:44:25Z</dcterms:created>
  <dcterms:modified xsi:type="dcterms:W3CDTF">2020-11-30T17:56:55Z</dcterms:modified>
</cp:coreProperties>
</file>