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98" r:id="rId4"/>
    <p:sldId id="297" r:id="rId5"/>
    <p:sldId id="300" r:id="rId6"/>
    <p:sldId id="299" r:id="rId7"/>
    <p:sldId id="257" r:id="rId8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C96FB3-D9D8-4778-8DAD-C0A0C0776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59B578A-4732-4DB7-B3EF-8DC670CD9F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AEAD91-BB99-4BDD-8FA0-D0C14206B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20D-469F-4A1E-B757-FB4FFFE5C2A4}" type="datetimeFigureOut">
              <a:rPr lang="ru-KZ" smtClean="0"/>
              <a:t>11.02.2021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4288B2-59B9-4D27-8AE9-08F2671F4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B73B74-9FBA-4A06-AEDD-80FB9CAA9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7681-566F-4478-BBEB-CCF6FA6B93E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3573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0A3DEB-5E22-49DA-84BF-3A1A49154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1E1E02A-19A6-4F53-B947-8AB677826E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D7A997-8DE8-4DB5-A312-F104BE79C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20D-469F-4A1E-B757-FB4FFFE5C2A4}" type="datetimeFigureOut">
              <a:rPr lang="ru-KZ" smtClean="0"/>
              <a:t>11.02.2021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BBBABE-FE4C-4EC0-BBA3-3D3474250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1B0708-EB3B-4528-9558-5A633F732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7681-566F-4478-BBEB-CCF6FA6B93E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5715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9E60202-3536-429B-A813-21C7747A19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F438D13-394A-49CF-B178-624B5FBA9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968601-C259-4966-9057-BBDA0C200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20D-469F-4A1E-B757-FB4FFFE5C2A4}" type="datetimeFigureOut">
              <a:rPr lang="ru-KZ" smtClean="0"/>
              <a:t>11.02.2021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F0D198-3E00-4C29-A55C-8483B606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52D4DB-93AF-48A7-AD02-10909FFEE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7681-566F-4478-BBEB-CCF6FA6B93E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1898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63E64C-3F54-4BAE-9BAD-1C902D1AE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308F84-AD28-4836-9D2A-1A2CA08A8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1E0D7B-1FDC-40D0-896F-27AD4D32D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20D-469F-4A1E-B757-FB4FFFE5C2A4}" type="datetimeFigureOut">
              <a:rPr lang="ru-KZ" smtClean="0"/>
              <a:t>11.02.2021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878F7F-722E-49FA-8FA0-61122AB72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45ACC1-4575-4C8E-BBFA-0DC37292E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7681-566F-4478-BBEB-CCF6FA6B93E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4045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777D24-78A4-4AD9-AD05-52EE67584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02D3DD-E5C3-420B-9173-B27A5857E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903EF4-27DD-427B-BBBF-98924B605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20D-469F-4A1E-B757-FB4FFFE5C2A4}" type="datetimeFigureOut">
              <a:rPr lang="ru-KZ" smtClean="0"/>
              <a:t>11.02.2021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017CA5-05B1-4947-B6A5-A6512579B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9F0FB5-C461-4BEE-9C5B-340BC9E30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7681-566F-4478-BBEB-CCF6FA6B93E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8448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05F30-C461-4332-A3BE-1EBD28A16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AA0BE4-B907-455A-A5ED-9218580C18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9F0BF36-1E62-4120-BFA3-4891F541C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5C42C3-6CCE-4E2A-B1F3-EEDEFA93B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20D-469F-4A1E-B757-FB4FFFE5C2A4}" type="datetimeFigureOut">
              <a:rPr lang="ru-KZ" smtClean="0"/>
              <a:t>11.02.2021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665010-E785-4686-98C7-D71FA9474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AB8DD4-605B-482A-8B17-F59778FA0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7681-566F-4478-BBEB-CCF6FA6B93E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5272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135C0B-6118-4E55-A68A-8B41001AF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5FDA9A-B4E3-4D50-A70D-1856B2E07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DC6D0EB-76C8-42B2-8B6D-4373391B2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B9D8DD0-4E73-4A4C-AE32-159260E98A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D1360C7-731E-47BC-A417-146AE5538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1432487-2FB8-4FB1-AFC8-3A55C65CE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20D-469F-4A1E-B757-FB4FFFE5C2A4}" type="datetimeFigureOut">
              <a:rPr lang="ru-KZ" smtClean="0"/>
              <a:t>11.02.2021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F63DBE4-B96F-43D8-AA63-DF4AEDE0C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B4B6279-F260-4491-846A-9F4F85AF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7681-566F-4478-BBEB-CCF6FA6B93E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561732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5A81A6-B667-4B82-97C0-86EDF3078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E432375-4B52-43D3-9987-AB6C46442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20D-469F-4A1E-B757-FB4FFFE5C2A4}" type="datetimeFigureOut">
              <a:rPr lang="ru-KZ" smtClean="0"/>
              <a:t>11.02.2021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812F54B-144B-4266-ABAA-2EF1A6094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9BE8339-CF3D-4806-A29E-692179242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7681-566F-4478-BBEB-CCF6FA6B93E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180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E344DC6-DD2E-4B75-AF50-14F783E3F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20D-469F-4A1E-B757-FB4FFFE5C2A4}" type="datetimeFigureOut">
              <a:rPr lang="ru-KZ" smtClean="0"/>
              <a:t>11.02.2021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277F8D2-FDBA-4D78-A597-26F062763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30DEF2-9731-437E-B7C1-EBC47A820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7681-566F-4478-BBEB-CCF6FA6B93E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4502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2C86A3-EE4B-4B42-82E5-86A852AE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48A093-2ECD-48DA-8EBD-700793FCB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CAA847-5CFC-4456-80E3-CFAA44FA9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499092-CF93-4830-858B-B06DBDE59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20D-469F-4A1E-B757-FB4FFFE5C2A4}" type="datetimeFigureOut">
              <a:rPr lang="ru-KZ" smtClean="0"/>
              <a:t>11.02.2021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7A7E3B-23D6-49E9-889E-5C109EDED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E369EB-A6BF-4CA7-A793-1331A5DBB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7681-566F-4478-BBEB-CCF6FA6B93E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9215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E78D1A-695F-498A-8B20-CD6098B11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B340A6-3FC1-407E-9B04-E5B28D8FCB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4F66B1D-B610-41F9-8BAD-5839C896D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2FA10B-1895-481D-9D7C-D081C2911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20D-469F-4A1E-B757-FB4FFFE5C2A4}" type="datetimeFigureOut">
              <a:rPr lang="ru-KZ" smtClean="0"/>
              <a:t>11.02.2021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3A5F49-6C63-4A66-8E96-5DA186475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FFCA77-721F-42AF-A4B1-5B1764C1C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7681-566F-4478-BBEB-CCF6FA6B93E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3629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E8C6F0-8D11-4B6B-89E5-3C81763D2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2DEB75-E81C-45C7-A16E-ACA333E06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6445CA-44BC-4022-9C28-884803FC5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0E20D-469F-4A1E-B757-FB4FFFE5C2A4}" type="datetimeFigureOut">
              <a:rPr lang="ru-KZ" smtClean="0"/>
              <a:t>11.02.2021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2E7C63-D573-4FC8-86B0-4654A4D0E1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1E48F1-BE29-4CD8-9FE8-6CB08A9A7E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27681-566F-4478-BBEB-CCF6FA6B93E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2619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5E01B4-051B-4755-909C-0FC3518C1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7499" y="382536"/>
            <a:ext cx="8954911" cy="2310312"/>
          </a:xfrm>
        </p:spPr>
        <p:txBody>
          <a:bodyPr>
            <a:normAutofit fontScale="90000"/>
          </a:bodyPr>
          <a:lstStyle/>
          <a:p>
            <a:r>
              <a:rPr lang="kk-KZ" sz="3900" b="1" dirty="0">
                <a:solidFill>
                  <a:srgbClr val="990033"/>
                </a:solidFill>
              </a:rPr>
              <a:t>Алматы облысы, Балқаш ауданы</a:t>
            </a:r>
            <a:br>
              <a:rPr lang="kk-KZ" sz="3900" b="1" dirty="0">
                <a:solidFill>
                  <a:srgbClr val="990033"/>
                </a:solidFill>
              </a:rPr>
            </a:br>
            <a:r>
              <a:rPr lang="kk-KZ" sz="3900" b="1" dirty="0">
                <a:solidFill>
                  <a:srgbClr val="990033"/>
                </a:solidFill>
              </a:rPr>
              <a:t>«№1 Жамбыл атындағы  орта мектебі» МКМ </a:t>
            </a:r>
            <a:br>
              <a:rPr lang="kk-KZ" sz="5400" b="1" dirty="0">
                <a:solidFill>
                  <a:srgbClr val="990033"/>
                </a:solidFill>
              </a:rPr>
            </a:br>
            <a:endParaRPr lang="ru-KZ" sz="52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95A4944-8020-46FA-A515-E44084447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04966" y="5515650"/>
            <a:ext cx="5760846" cy="682079"/>
          </a:xfrm>
        </p:spPr>
        <p:txBody>
          <a:bodyPr>
            <a:normAutofit fontScale="85000" lnSpcReduction="20000"/>
          </a:bodyPr>
          <a:lstStyle/>
          <a:p>
            <a:r>
              <a:rPr lang="kk-KZ" b="1" dirty="0">
                <a:solidFill>
                  <a:srgbClr val="990033"/>
                </a:solidFill>
              </a:rPr>
              <a:t>математика пәнінің мұғалімі</a:t>
            </a:r>
          </a:p>
          <a:p>
            <a:r>
              <a:rPr lang="kk-KZ" b="1" dirty="0">
                <a:solidFill>
                  <a:srgbClr val="990033"/>
                </a:solidFill>
              </a:rPr>
              <a:t>Батыршаева Динара Сагиновна</a:t>
            </a:r>
            <a:endParaRPr lang="ru-RU" b="1" dirty="0">
              <a:solidFill>
                <a:srgbClr val="990033"/>
              </a:solidFill>
            </a:endParaRPr>
          </a:p>
          <a:p>
            <a:endParaRPr lang="ru-KZ" dirty="0">
              <a:solidFill>
                <a:schemeClr val="tx2"/>
              </a:solidFill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68825FC7-2940-4C38-ADF0-A0D3A005FF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727" y="2307582"/>
            <a:ext cx="2826301" cy="261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1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1752600" y="1981201"/>
            <a:ext cx="25146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FF9933"/>
                </a:solidFill>
                <a:cs typeface="Arial" charset="0"/>
              </a:rPr>
              <a:t>5-СЫНЫП</a:t>
            </a:r>
          </a:p>
          <a:p>
            <a:pPr algn="ctr"/>
            <a:endParaRPr lang="kk-KZ" sz="2500" b="1">
              <a:solidFill>
                <a:srgbClr val="FF9933"/>
              </a:solidFill>
              <a:cs typeface="Arial" charset="0"/>
            </a:endParaRPr>
          </a:p>
          <a:p>
            <a:pPr algn="ctr"/>
            <a:r>
              <a:rPr lang="kk-KZ" sz="2500" b="1">
                <a:solidFill>
                  <a:srgbClr val="FF9933"/>
                </a:solidFill>
                <a:cs typeface="Arial" charset="0"/>
              </a:rPr>
              <a:t>МАТЕМАТИКА</a:t>
            </a:r>
            <a:endParaRPr lang="ru-RU" sz="2500" b="1">
              <a:solidFill>
                <a:srgbClr val="FF9933"/>
              </a:solidFill>
              <a:cs typeface="Arial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838699" y="1437001"/>
            <a:ext cx="605472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kk-KZ" sz="3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«Ондық бөлшектерді натурал санға көбейту.  Ондық бөлшектерді көбейту »</a:t>
            </a:r>
          </a:p>
        </p:txBody>
      </p:sp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4079776" y="763691"/>
            <a:ext cx="43175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kk-KZ" sz="2000" b="1" dirty="0">
                <a:solidFill>
                  <a:srgbClr val="990033"/>
                </a:solidFill>
              </a:rPr>
              <a:t>Сабақтың тақырыбы:</a:t>
            </a:r>
            <a:endParaRPr lang="ru-RU" sz="2000" b="1" dirty="0">
              <a:solidFill>
                <a:srgbClr val="990033"/>
              </a:solidFill>
            </a:endParaRPr>
          </a:p>
        </p:txBody>
      </p:sp>
      <p:pic>
        <p:nvPicPr>
          <p:cNvPr id="6" name="Picture 23">
            <a:extLst>
              <a:ext uri="{FF2B5EF4-FFF2-40B4-BE49-F238E27FC236}">
                <a16:creationId xmlns:a16="http://schemas.microsoft.com/office/drawing/2014/main" id="{33CB06C8-271E-41BE-B025-BB860B149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009" y="302904"/>
            <a:ext cx="1878693" cy="1406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52F1796-0D11-4B6D-87D1-B197ED385026}"/>
              </a:ext>
            </a:extLst>
          </p:cNvPr>
          <p:cNvSpPr/>
          <p:nvPr/>
        </p:nvSpPr>
        <p:spPr>
          <a:xfrm>
            <a:off x="4079776" y="3098754"/>
            <a:ext cx="5544616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kk-KZ" sz="2500" b="1" dirty="0">
                <a:solidFill>
                  <a:srgbClr val="002060"/>
                </a:solidFill>
              </a:rPr>
              <a:t>Оқу мақсаты </a:t>
            </a:r>
            <a:r>
              <a:rPr lang="kk-KZ" sz="2500" b="1" dirty="0"/>
              <a:t>:</a:t>
            </a:r>
          </a:p>
          <a:p>
            <a:pPr indent="449263" algn="just"/>
            <a:endParaRPr lang="kk-KZ" sz="2500" b="1" dirty="0"/>
          </a:p>
          <a:p>
            <a:pPr indent="449263" algn="just"/>
            <a:r>
              <a:rPr lang="kk-KZ" sz="2500" dirty="0">
                <a:solidFill>
                  <a:srgbClr val="003399"/>
                </a:solidFill>
              </a:rPr>
              <a:t>Ондық бөлшекті натурал санға және ондық бөлшекке көбейтуді орындау;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48"/>
    </mc:Choice>
    <mc:Fallback xmlns="">
      <p:transition spd="slow" advTm="1684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97407" y="372628"/>
            <a:ext cx="5150721" cy="5415880"/>
          </a:xfrm>
        </p:spPr>
        <p:txBody>
          <a:bodyPr/>
          <a:lstStyle/>
          <a:p>
            <a:pPr algn="l"/>
            <a:r>
              <a:rPr lang="kk-KZ" sz="2800" b="1" dirty="0">
                <a:solidFill>
                  <a:srgbClr val="333399"/>
                </a:solidFill>
              </a:rPr>
              <a:t>Ондық бөлшекті натурал санға көбейту үшін:</a:t>
            </a:r>
            <a:br>
              <a:rPr lang="kk-KZ" sz="2800" dirty="0">
                <a:solidFill>
                  <a:srgbClr val="333399"/>
                </a:solidFill>
              </a:rPr>
            </a:br>
            <a:r>
              <a:rPr lang="kk-KZ" sz="2800" dirty="0">
                <a:solidFill>
                  <a:srgbClr val="333399"/>
                </a:solidFill>
              </a:rPr>
              <a:t>1)үтірге назар аудармай, натурал сандарды көбейткендей көбейту керек;</a:t>
            </a:r>
            <a:br>
              <a:rPr lang="kk-KZ" sz="2800" dirty="0">
                <a:solidFill>
                  <a:srgbClr val="333399"/>
                </a:solidFill>
              </a:rPr>
            </a:br>
            <a:r>
              <a:rPr lang="kk-KZ" sz="2800" dirty="0">
                <a:solidFill>
                  <a:srgbClr val="333399"/>
                </a:solidFill>
              </a:rPr>
              <a:t>2)Ондық бөлшекте неше ондық таңба болса, көбейтіндіде оң жақтан сонша цифрды үтірмен ажырату керек</a:t>
            </a:r>
            <a:endParaRPr lang="ru-KZ" sz="2800" dirty="0">
              <a:solidFill>
                <a:srgbClr val="333399"/>
              </a:solidFill>
            </a:endParaRPr>
          </a:p>
        </p:txBody>
      </p:sp>
      <p:pic>
        <p:nvPicPr>
          <p:cNvPr id="4" name="Рисунок 3" descr="Картинки по запросу &quot;ондық бөлшектерді көбейту қмж&quot;">
            <a:extLst>
              <a:ext uri="{FF2B5EF4-FFF2-40B4-BE49-F238E27FC236}">
                <a16:creationId xmlns:a16="http://schemas.microsoft.com/office/drawing/2014/main" id="{F424297F-6D49-4DE4-9998-553DF75428B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9" r="68264" b="73962"/>
          <a:stretch/>
        </p:blipFill>
        <p:spPr bwMode="auto">
          <a:xfrm>
            <a:off x="7392144" y="1412777"/>
            <a:ext cx="1512168" cy="7688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3475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946"/>
    </mc:Choice>
    <mc:Fallback xmlns="">
      <p:transition spd="slow" advTm="6694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97407" y="372628"/>
            <a:ext cx="5150721" cy="5415880"/>
          </a:xfrm>
        </p:spPr>
        <p:txBody>
          <a:bodyPr/>
          <a:lstStyle/>
          <a:p>
            <a:r>
              <a:rPr lang="kk-KZ" sz="2800" b="1" dirty="0">
                <a:solidFill>
                  <a:srgbClr val="333399"/>
                </a:solidFill>
              </a:rPr>
              <a:t>Ондық бөлшектерді көбейту үшін:</a:t>
            </a:r>
            <a:br>
              <a:rPr lang="kk-KZ" sz="2800" dirty="0">
                <a:solidFill>
                  <a:srgbClr val="333399"/>
                </a:solidFill>
              </a:rPr>
            </a:br>
            <a:r>
              <a:rPr lang="kk-KZ" sz="2800" dirty="0">
                <a:solidFill>
                  <a:srgbClr val="333399"/>
                </a:solidFill>
              </a:rPr>
              <a:t>1)үтірге назар аудармай, натурал сандарды көбейткендей көбейту керек;</a:t>
            </a:r>
            <a:br>
              <a:rPr lang="kk-KZ" sz="2800" dirty="0">
                <a:solidFill>
                  <a:srgbClr val="333399"/>
                </a:solidFill>
              </a:rPr>
            </a:br>
            <a:r>
              <a:rPr lang="kk-KZ" sz="2800" dirty="0">
                <a:solidFill>
                  <a:srgbClr val="333399"/>
                </a:solidFill>
              </a:rPr>
              <a:t>2)көбейткіштердің екеуінде  неше ондық таңба болса, көбейтіндіде оң жақтан сонша цифрды үтірмен ажырату керек</a:t>
            </a:r>
            <a:endParaRPr lang="ru-KZ" sz="2800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946"/>
    </mc:Choice>
    <mc:Fallback xmlns="">
      <p:transition spd="slow" advTm="6694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2759F3-265E-46DD-876E-D8E24FA74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/>
              <a:t>1,83*12                           1,213*2,4</a:t>
            </a:r>
            <a:br>
              <a:rPr lang="ru-KZ" b="1" dirty="0"/>
            </a:b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4089179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2759F3-265E-46DD-876E-D8E24FA74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altLang="ru-KZ" b="1" dirty="0"/>
              <a:t>12,3*0,006</a:t>
            </a:r>
            <a:r>
              <a:rPr lang="kk-KZ" b="1" dirty="0"/>
              <a:t>                           78,5*0,8</a:t>
            </a:r>
            <a:br>
              <a:rPr lang="ru-KZ" b="1" dirty="0"/>
            </a:b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772128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2759F3-265E-46DD-876E-D8E24FA74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797505"/>
          </a:xfrm>
        </p:spPr>
        <p:txBody>
          <a:bodyPr>
            <a:normAutofit/>
          </a:bodyPr>
          <a:lstStyle/>
          <a:p>
            <a:r>
              <a:rPr lang="kk-KZ" altLang="ru-KZ" dirty="0">
                <a:solidFill>
                  <a:schemeClr val="accent1">
                    <a:lumMod val="75000"/>
                  </a:schemeClr>
                </a:solidFill>
              </a:rPr>
              <a:t>   Кілегейдің массасының 0,25-і май. 3,8 кг кілегейде неше килограмм май бар?</a:t>
            </a:r>
            <a:endParaRPr lang="ru-K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9527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70</Words>
  <Application>Microsoft Office PowerPoint</Application>
  <PresentationFormat>Широкоэкранный</PresentationFormat>
  <Paragraphs>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Palatino Linotype</vt:lpstr>
      <vt:lpstr>Тема Office</vt:lpstr>
      <vt:lpstr>Алматы облысы, Балқаш ауданы «№1 Жамбыл атындағы  орта мектебі» МКМ  </vt:lpstr>
      <vt:lpstr>Презентация PowerPoint</vt:lpstr>
      <vt:lpstr>Ондық бөлшекті натурал санға көбейту үшін: 1)үтірге назар аудармай, натурал сандарды көбейткендей көбейту керек; 2)Ондық бөлшекте неше ондық таңба болса, көбейтіндіде оң жақтан сонша цифрды үтірмен ажырату керек</vt:lpstr>
      <vt:lpstr>Ондық бөлшектерді көбейту үшін: 1)үтірге назар аудармай, натурал сандарды көбейткендей көбейту керек; 2)көбейткіштердің екеуінде  неше ондық таңба болса, көбейтіндіде оң жақтан сонша цифрды үтірмен ажырату керек</vt:lpstr>
      <vt:lpstr>1,83*12                           1,213*2,4 </vt:lpstr>
      <vt:lpstr>12,3*0,006                           78,5*0,8 </vt:lpstr>
      <vt:lpstr>   Кілегейдің массасының 0,25-і май. 3,8 кг кілегейде неше килограмм май бар?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Алматы облысы, Балқаш ауданы «№1 Жамбыл атындағы  орта мектебі» МКМ  </dc:title>
  <dc:creator>Динара Батыршаева</dc:creator>
  <cp:lastModifiedBy>Динара Батыршаева</cp:lastModifiedBy>
  <cp:revision>1</cp:revision>
  <dcterms:created xsi:type="dcterms:W3CDTF">2021-02-11T13:21:18Z</dcterms:created>
  <dcterms:modified xsi:type="dcterms:W3CDTF">2021-02-11T13:29:10Z</dcterms:modified>
</cp:coreProperties>
</file>