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9" r:id="rId4"/>
    <p:sldId id="264" r:id="rId5"/>
    <p:sldId id="258" r:id="rId6"/>
    <p:sldId id="261" r:id="rId7"/>
    <p:sldId id="262" r:id="rId8"/>
    <p:sldId id="265" r:id="rId9"/>
    <p:sldId id="268" r:id="rId10"/>
    <p:sldId id="266" r:id="rId11"/>
    <p:sldId id="267" r:id="rId12"/>
    <p:sldId id="269" r:id="rId13"/>
    <p:sldId id="263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ynep" initials="Z" lastIdx="2" clrIdx="0">
    <p:extLst>
      <p:ext uri="{19B8F6BF-5375-455C-9EA6-DF929625EA0E}">
        <p15:presenceInfo xmlns:p15="http://schemas.microsoft.com/office/powerpoint/2012/main" userId="Zey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27" autoAdjust="0"/>
  </p:normalViewPr>
  <p:slideViewPr>
    <p:cSldViewPr snapToGrid="0">
      <p:cViewPr varScale="1">
        <p:scale>
          <a:sx n="66" d="100"/>
          <a:sy n="66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16C7F-1E78-4C9D-846C-152CDACB83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2857B6-A946-4361-BF62-9BA9BC8B75E6}">
      <dgm:prSet phldrT="[Текст]"/>
      <dgm:spPr/>
      <dgm:t>
        <a:bodyPr/>
        <a:lstStyle/>
        <a:p>
          <a:r>
            <a:rPr lang="ru-RU" dirty="0" smtClean="0"/>
            <a:t>Биология </a:t>
          </a:r>
          <a:endParaRPr lang="ru-RU" dirty="0"/>
        </a:p>
      </dgm:t>
    </dgm:pt>
    <dgm:pt modelId="{2C05ED0E-1739-4773-AFE8-9765F5EFAFE8}" type="parTrans" cxnId="{CE0B74AE-A0FD-49EA-913D-785D2FF02F28}">
      <dgm:prSet/>
      <dgm:spPr/>
      <dgm:t>
        <a:bodyPr/>
        <a:lstStyle/>
        <a:p>
          <a:endParaRPr lang="ru-RU"/>
        </a:p>
      </dgm:t>
    </dgm:pt>
    <dgm:pt modelId="{C0732010-6996-4FF7-B6C4-CA2443F79466}" type="sibTrans" cxnId="{CE0B74AE-A0FD-49EA-913D-785D2FF02F28}">
      <dgm:prSet/>
      <dgm:spPr/>
      <dgm:t>
        <a:bodyPr/>
        <a:lstStyle/>
        <a:p>
          <a:r>
            <a:rPr lang="ru-RU" dirty="0" smtClean="0"/>
            <a:t>Астрономия </a:t>
          </a:r>
          <a:endParaRPr lang="ru-RU" dirty="0"/>
        </a:p>
      </dgm:t>
    </dgm:pt>
    <dgm:pt modelId="{9BD916B4-AE25-4A6E-B2A1-1005417DECD4}">
      <dgm:prSet phldrT="[Текст]"/>
      <dgm:spPr/>
      <dgm:t>
        <a:bodyPr/>
        <a:lstStyle/>
        <a:p>
          <a:r>
            <a:rPr lang="ru-RU" dirty="0" smtClean="0"/>
            <a:t>География </a:t>
          </a:r>
          <a:endParaRPr lang="ru-RU" dirty="0"/>
        </a:p>
      </dgm:t>
    </dgm:pt>
    <dgm:pt modelId="{624EDD02-50DE-4D16-8217-88F0A4DD6F23}" type="parTrans" cxnId="{3444273D-4F56-457A-B34E-E3E14CCBF122}">
      <dgm:prSet/>
      <dgm:spPr/>
      <dgm:t>
        <a:bodyPr/>
        <a:lstStyle/>
        <a:p>
          <a:endParaRPr lang="ru-RU"/>
        </a:p>
      </dgm:t>
    </dgm:pt>
    <dgm:pt modelId="{7FC8F1BE-F7C4-4ABD-9F76-BDEFD9A9B2CE}" type="sibTrans" cxnId="{3444273D-4F56-457A-B34E-E3E14CCBF122}">
      <dgm:prSet/>
      <dgm:spPr/>
      <dgm:t>
        <a:bodyPr/>
        <a:lstStyle/>
        <a:p>
          <a:r>
            <a:rPr lang="ru-RU" dirty="0" smtClean="0"/>
            <a:t>БАҚ </a:t>
          </a:r>
          <a:endParaRPr lang="ru-RU" dirty="0"/>
        </a:p>
      </dgm:t>
    </dgm:pt>
    <dgm:pt modelId="{22710E23-0065-46AD-BBAB-940BBD13B37E}">
      <dgm:prSet phldrT="[Текст]"/>
      <dgm:spPr/>
      <dgm:t>
        <a:bodyPr/>
        <a:lstStyle/>
        <a:p>
          <a:r>
            <a:rPr lang="ru-RU" dirty="0" smtClean="0"/>
            <a:t>Сот </a:t>
          </a:r>
          <a:r>
            <a:rPr lang="ru-RU" dirty="0" err="1" smtClean="0"/>
            <a:t>сараптамасы</a:t>
          </a:r>
          <a:r>
            <a:rPr lang="ru-RU" dirty="0" smtClean="0"/>
            <a:t> </a:t>
          </a:r>
          <a:endParaRPr lang="ru-RU" dirty="0"/>
        </a:p>
      </dgm:t>
    </dgm:pt>
    <dgm:pt modelId="{9778EE02-0C81-44B5-B480-5A659973B4BD}" type="parTrans" cxnId="{B21B88B1-AEF5-4A86-8E2E-26F31C23CC49}">
      <dgm:prSet/>
      <dgm:spPr/>
      <dgm:t>
        <a:bodyPr/>
        <a:lstStyle/>
        <a:p>
          <a:endParaRPr lang="ru-RU"/>
        </a:p>
      </dgm:t>
    </dgm:pt>
    <dgm:pt modelId="{FD83EC69-932E-4380-AAAF-7A02D1D2CFB0}" type="sibTrans" cxnId="{B21B88B1-AEF5-4A86-8E2E-26F31C23CC49}">
      <dgm:prSet/>
      <dgm:spPr/>
      <dgm:t>
        <a:bodyPr/>
        <a:lstStyle/>
        <a:p>
          <a:r>
            <a:rPr lang="ru-RU" dirty="0" smtClean="0"/>
            <a:t>Физика </a:t>
          </a:r>
          <a:endParaRPr lang="ru-RU" dirty="0"/>
        </a:p>
      </dgm:t>
    </dgm:pt>
    <dgm:pt modelId="{05AE18D2-D4A5-4B3E-B158-09C01FC01E62}" type="pres">
      <dgm:prSet presAssocID="{97316C7F-1E78-4C9D-846C-152CDACB83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4E916D-7A7E-40D0-A921-795BA77F9F25}" type="pres">
      <dgm:prSet presAssocID="{C02857B6-A946-4361-BF62-9BA9BC8B75E6}" presName="composite" presStyleCnt="0"/>
      <dgm:spPr/>
    </dgm:pt>
    <dgm:pt modelId="{131A3513-E147-4BED-BAD2-051792EA5990}" type="pres">
      <dgm:prSet presAssocID="{C02857B6-A946-4361-BF62-9BA9BC8B75E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1A204-338B-400C-943B-8BFAFD396B4B}" type="pres">
      <dgm:prSet presAssocID="{C02857B6-A946-4361-BF62-9BA9BC8B75E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6FE27-2632-40D0-844B-273C4CFCC209}" type="pres">
      <dgm:prSet presAssocID="{C02857B6-A946-4361-BF62-9BA9BC8B75E6}" presName="BalanceSpacing" presStyleCnt="0"/>
      <dgm:spPr/>
    </dgm:pt>
    <dgm:pt modelId="{0B73D5CC-D0E5-4049-8286-39C32DE642FA}" type="pres">
      <dgm:prSet presAssocID="{C02857B6-A946-4361-BF62-9BA9BC8B75E6}" presName="BalanceSpacing1" presStyleCnt="0"/>
      <dgm:spPr/>
    </dgm:pt>
    <dgm:pt modelId="{E91A4B2C-106F-45B4-9DAF-417C12862C78}" type="pres">
      <dgm:prSet presAssocID="{C0732010-6996-4FF7-B6C4-CA2443F79466}" presName="Accent1Text" presStyleLbl="node1" presStyleIdx="1" presStyleCnt="6"/>
      <dgm:spPr/>
      <dgm:t>
        <a:bodyPr/>
        <a:lstStyle/>
        <a:p>
          <a:endParaRPr lang="ru-RU"/>
        </a:p>
      </dgm:t>
    </dgm:pt>
    <dgm:pt modelId="{540B9551-BDD2-4362-9070-ABA7409656E1}" type="pres">
      <dgm:prSet presAssocID="{C0732010-6996-4FF7-B6C4-CA2443F79466}" presName="spaceBetweenRectangles" presStyleCnt="0"/>
      <dgm:spPr/>
    </dgm:pt>
    <dgm:pt modelId="{1B323890-3EC3-459F-9FC1-3163616D8760}" type="pres">
      <dgm:prSet presAssocID="{9BD916B4-AE25-4A6E-B2A1-1005417DECD4}" presName="composite" presStyleCnt="0"/>
      <dgm:spPr/>
    </dgm:pt>
    <dgm:pt modelId="{D5A7AB8B-EC82-4619-B48A-A5AC2DC28CA4}" type="pres">
      <dgm:prSet presAssocID="{9BD916B4-AE25-4A6E-B2A1-1005417DECD4}" presName="Parent1" presStyleLbl="node1" presStyleIdx="2" presStyleCnt="6" custLinFactX="-35572" custLinFactNeighborX="-100000" custLinFactNeighborY="68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661EA-3C34-4DA5-82C9-95226512403E}" type="pres">
      <dgm:prSet presAssocID="{9BD916B4-AE25-4A6E-B2A1-1005417DECD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B69FC-4299-429A-94E7-C9727C02BE41}" type="pres">
      <dgm:prSet presAssocID="{9BD916B4-AE25-4A6E-B2A1-1005417DECD4}" presName="BalanceSpacing" presStyleCnt="0"/>
      <dgm:spPr/>
    </dgm:pt>
    <dgm:pt modelId="{F47CAF65-7831-42BF-96BE-F6DF813C1B42}" type="pres">
      <dgm:prSet presAssocID="{9BD916B4-AE25-4A6E-B2A1-1005417DECD4}" presName="BalanceSpacing1" presStyleCnt="0"/>
      <dgm:spPr/>
    </dgm:pt>
    <dgm:pt modelId="{A896D87B-0334-4C66-B7C5-243732C1B55E}" type="pres">
      <dgm:prSet presAssocID="{7FC8F1BE-F7C4-4ABD-9F76-BDEFD9A9B2CE}" presName="Accent1Text" presStyleLbl="node1" presStyleIdx="3" presStyleCnt="6" custLinFactNeighborX="26956" custLinFactNeighborY="-3449"/>
      <dgm:spPr/>
      <dgm:t>
        <a:bodyPr/>
        <a:lstStyle/>
        <a:p>
          <a:endParaRPr lang="ru-RU"/>
        </a:p>
      </dgm:t>
    </dgm:pt>
    <dgm:pt modelId="{2357A51F-F5D1-4802-93E8-48680CBD22C4}" type="pres">
      <dgm:prSet presAssocID="{7FC8F1BE-F7C4-4ABD-9F76-BDEFD9A9B2CE}" presName="spaceBetweenRectangles" presStyleCnt="0"/>
      <dgm:spPr/>
    </dgm:pt>
    <dgm:pt modelId="{DE75ED5D-15AF-413A-869C-BC94F913DA92}" type="pres">
      <dgm:prSet presAssocID="{22710E23-0065-46AD-BBAB-940BBD13B37E}" presName="composite" presStyleCnt="0"/>
      <dgm:spPr/>
    </dgm:pt>
    <dgm:pt modelId="{CBEEE8E6-CB5D-4721-8212-919CE778BDB6}" type="pres">
      <dgm:prSet presAssocID="{22710E23-0065-46AD-BBAB-940BBD13B37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BEA03-05E4-4EA4-A59E-75F03C7EB081}" type="pres">
      <dgm:prSet presAssocID="{22710E23-0065-46AD-BBAB-940BBD13B37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3CFBD81-E88B-4220-8D0B-D2A82FAA8DD3}" type="pres">
      <dgm:prSet presAssocID="{22710E23-0065-46AD-BBAB-940BBD13B37E}" presName="BalanceSpacing" presStyleCnt="0"/>
      <dgm:spPr/>
    </dgm:pt>
    <dgm:pt modelId="{F9EB2C27-CB2D-4371-A7EA-974283216288}" type="pres">
      <dgm:prSet presAssocID="{22710E23-0065-46AD-BBAB-940BBD13B37E}" presName="BalanceSpacing1" presStyleCnt="0"/>
      <dgm:spPr/>
    </dgm:pt>
    <dgm:pt modelId="{FC2F6AA9-5BF5-4317-BAD8-5657A38D2BD6}" type="pres">
      <dgm:prSet presAssocID="{FD83EC69-932E-4380-AAAF-7A02D1D2CFB0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D7D1518-C007-479B-8F82-2959114FDDFA}" type="presOf" srcId="{C02857B6-A946-4361-BF62-9BA9BC8B75E6}" destId="{131A3513-E147-4BED-BAD2-051792EA5990}" srcOrd="0" destOrd="0" presId="urn:microsoft.com/office/officeart/2008/layout/AlternatingHexagons"/>
    <dgm:cxn modelId="{B21B88B1-AEF5-4A86-8E2E-26F31C23CC49}" srcId="{97316C7F-1E78-4C9D-846C-152CDACB839E}" destId="{22710E23-0065-46AD-BBAB-940BBD13B37E}" srcOrd="2" destOrd="0" parTransId="{9778EE02-0C81-44B5-B480-5A659973B4BD}" sibTransId="{FD83EC69-932E-4380-AAAF-7A02D1D2CFB0}"/>
    <dgm:cxn modelId="{CC9E9695-6A79-4090-9670-73C7E169E4C9}" type="presOf" srcId="{22710E23-0065-46AD-BBAB-940BBD13B37E}" destId="{CBEEE8E6-CB5D-4721-8212-919CE778BDB6}" srcOrd="0" destOrd="0" presId="urn:microsoft.com/office/officeart/2008/layout/AlternatingHexagons"/>
    <dgm:cxn modelId="{B0BE148C-487C-4278-9DB3-A638C33448EA}" type="presOf" srcId="{9BD916B4-AE25-4A6E-B2A1-1005417DECD4}" destId="{D5A7AB8B-EC82-4619-B48A-A5AC2DC28CA4}" srcOrd="0" destOrd="0" presId="urn:microsoft.com/office/officeart/2008/layout/AlternatingHexagons"/>
    <dgm:cxn modelId="{3444273D-4F56-457A-B34E-E3E14CCBF122}" srcId="{97316C7F-1E78-4C9D-846C-152CDACB839E}" destId="{9BD916B4-AE25-4A6E-B2A1-1005417DECD4}" srcOrd="1" destOrd="0" parTransId="{624EDD02-50DE-4D16-8217-88F0A4DD6F23}" sibTransId="{7FC8F1BE-F7C4-4ABD-9F76-BDEFD9A9B2CE}"/>
    <dgm:cxn modelId="{CE0B74AE-A0FD-49EA-913D-785D2FF02F28}" srcId="{97316C7F-1E78-4C9D-846C-152CDACB839E}" destId="{C02857B6-A946-4361-BF62-9BA9BC8B75E6}" srcOrd="0" destOrd="0" parTransId="{2C05ED0E-1739-4773-AFE8-9765F5EFAFE8}" sibTransId="{C0732010-6996-4FF7-B6C4-CA2443F79466}"/>
    <dgm:cxn modelId="{911319CD-BC16-4344-891E-376F6C438ACA}" type="presOf" srcId="{97316C7F-1E78-4C9D-846C-152CDACB839E}" destId="{05AE18D2-D4A5-4B3E-B158-09C01FC01E62}" srcOrd="0" destOrd="0" presId="urn:microsoft.com/office/officeart/2008/layout/AlternatingHexagons"/>
    <dgm:cxn modelId="{12D2830D-2263-476E-A4CE-AFFADD7A9666}" type="presOf" srcId="{C0732010-6996-4FF7-B6C4-CA2443F79466}" destId="{E91A4B2C-106F-45B4-9DAF-417C12862C78}" srcOrd="0" destOrd="0" presId="urn:microsoft.com/office/officeart/2008/layout/AlternatingHexagons"/>
    <dgm:cxn modelId="{48374E98-AAFF-41C7-BEC4-10970C663744}" type="presOf" srcId="{FD83EC69-932E-4380-AAAF-7A02D1D2CFB0}" destId="{FC2F6AA9-5BF5-4317-BAD8-5657A38D2BD6}" srcOrd="0" destOrd="0" presId="urn:microsoft.com/office/officeart/2008/layout/AlternatingHexagons"/>
    <dgm:cxn modelId="{1BD9B85D-1065-4861-A2C5-AD72597152E9}" type="presOf" srcId="{7FC8F1BE-F7C4-4ABD-9F76-BDEFD9A9B2CE}" destId="{A896D87B-0334-4C66-B7C5-243732C1B55E}" srcOrd="0" destOrd="0" presId="urn:microsoft.com/office/officeart/2008/layout/AlternatingHexagons"/>
    <dgm:cxn modelId="{4F33C8EA-A90C-431A-9FEB-A07D9566EA65}" type="presParOf" srcId="{05AE18D2-D4A5-4B3E-B158-09C01FC01E62}" destId="{E54E916D-7A7E-40D0-A921-795BA77F9F25}" srcOrd="0" destOrd="0" presId="urn:microsoft.com/office/officeart/2008/layout/AlternatingHexagons"/>
    <dgm:cxn modelId="{6475AE8A-0E5E-4A8F-B6B7-0DF2BB47D817}" type="presParOf" srcId="{E54E916D-7A7E-40D0-A921-795BA77F9F25}" destId="{131A3513-E147-4BED-BAD2-051792EA5990}" srcOrd="0" destOrd="0" presId="urn:microsoft.com/office/officeart/2008/layout/AlternatingHexagons"/>
    <dgm:cxn modelId="{50DF223C-0D59-477F-ACD8-2FD044D713AB}" type="presParOf" srcId="{E54E916D-7A7E-40D0-A921-795BA77F9F25}" destId="{BB51A204-338B-400C-943B-8BFAFD396B4B}" srcOrd="1" destOrd="0" presId="urn:microsoft.com/office/officeart/2008/layout/AlternatingHexagons"/>
    <dgm:cxn modelId="{B8F8AD71-98CF-4BE8-9BC9-91FCF1F9252E}" type="presParOf" srcId="{E54E916D-7A7E-40D0-A921-795BA77F9F25}" destId="{F496FE27-2632-40D0-844B-273C4CFCC209}" srcOrd="2" destOrd="0" presId="urn:microsoft.com/office/officeart/2008/layout/AlternatingHexagons"/>
    <dgm:cxn modelId="{BF1AD38B-64DB-41CF-84C1-06EA643F1141}" type="presParOf" srcId="{E54E916D-7A7E-40D0-A921-795BA77F9F25}" destId="{0B73D5CC-D0E5-4049-8286-39C32DE642FA}" srcOrd="3" destOrd="0" presId="urn:microsoft.com/office/officeart/2008/layout/AlternatingHexagons"/>
    <dgm:cxn modelId="{C35A075C-C4D3-4E91-930E-0749C764E894}" type="presParOf" srcId="{E54E916D-7A7E-40D0-A921-795BA77F9F25}" destId="{E91A4B2C-106F-45B4-9DAF-417C12862C78}" srcOrd="4" destOrd="0" presId="urn:microsoft.com/office/officeart/2008/layout/AlternatingHexagons"/>
    <dgm:cxn modelId="{7A46EFCC-FD28-49D4-AE62-BE3193811152}" type="presParOf" srcId="{05AE18D2-D4A5-4B3E-B158-09C01FC01E62}" destId="{540B9551-BDD2-4362-9070-ABA7409656E1}" srcOrd="1" destOrd="0" presId="urn:microsoft.com/office/officeart/2008/layout/AlternatingHexagons"/>
    <dgm:cxn modelId="{18BBCFC1-92F1-48C1-AC73-B2DF29EA967B}" type="presParOf" srcId="{05AE18D2-D4A5-4B3E-B158-09C01FC01E62}" destId="{1B323890-3EC3-459F-9FC1-3163616D8760}" srcOrd="2" destOrd="0" presId="urn:microsoft.com/office/officeart/2008/layout/AlternatingHexagons"/>
    <dgm:cxn modelId="{3074DB97-55E2-4B2B-9527-17BB40A93CFF}" type="presParOf" srcId="{1B323890-3EC3-459F-9FC1-3163616D8760}" destId="{D5A7AB8B-EC82-4619-B48A-A5AC2DC28CA4}" srcOrd="0" destOrd="0" presId="urn:microsoft.com/office/officeart/2008/layout/AlternatingHexagons"/>
    <dgm:cxn modelId="{92FD7BAE-EBD0-4058-95DA-C7CFF79BBFF7}" type="presParOf" srcId="{1B323890-3EC3-459F-9FC1-3163616D8760}" destId="{689661EA-3C34-4DA5-82C9-95226512403E}" srcOrd="1" destOrd="0" presId="urn:microsoft.com/office/officeart/2008/layout/AlternatingHexagons"/>
    <dgm:cxn modelId="{C6F97C62-21CB-4BD5-AD95-A15D1D4AE60C}" type="presParOf" srcId="{1B323890-3EC3-459F-9FC1-3163616D8760}" destId="{168B69FC-4299-429A-94E7-C9727C02BE41}" srcOrd="2" destOrd="0" presId="urn:microsoft.com/office/officeart/2008/layout/AlternatingHexagons"/>
    <dgm:cxn modelId="{2AE118D6-91BC-449B-A4B5-607BB1644265}" type="presParOf" srcId="{1B323890-3EC3-459F-9FC1-3163616D8760}" destId="{F47CAF65-7831-42BF-96BE-F6DF813C1B42}" srcOrd="3" destOrd="0" presId="urn:microsoft.com/office/officeart/2008/layout/AlternatingHexagons"/>
    <dgm:cxn modelId="{359FD9F7-7216-4BD6-BF23-69393BC91DDB}" type="presParOf" srcId="{1B323890-3EC3-459F-9FC1-3163616D8760}" destId="{A896D87B-0334-4C66-B7C5-243732C1B55E}" srcOrd="4" destOrd="0" presId="urn:microsoft.com/office/officeart/2008/layout/AlternatingHexagons"/>
    <dgm:cxn modelId="{48C21774-24D3-40CA-863E-3AB56C147B7D}" type="presParOf" srcId="{05AE18D2-D4A5-4B3E-B158-09C01FC01E62}" destId="{2357A51F-F5D1-4802-93E8-48680CBD22C4}" srcOrd="3" destOrd="0" presId="urn:microsoft.com/office/officeart/2008/layout/AlternatingHexagons"/>
    <dgm:cxn modelId="{054E6AEF-8D8B-4D57-847D-E12D6C5B4A6F}" type="presParOf" srcId="{05AE18D2-D4A5-4B3E-B158-09C01FC01E62}" destId="{DE75ED5D-15AF-413A-869C-BC94F913DA92}" srcOrd="4" destOrd="0" presId="urn:microsoft.com/office/officeart/2008/layout/AlternatingHexagons"/>
    <dgm:cxn modelId="{450268F8-DA5A-4FFE-B772-73E76C8327BA}" type="presParOf" srcId="{DE75ED5D-15AF-413A-869C-BC94F913DA92}" destId="{CBEEE8E6-CB5D-4721-8212-919CE778BDB6}" srcOrd="0" destOrd="0" presId="urn:microsoft.com/office/officeart/2008/layout/AlternatingHexagons"/>
    <dgm:cxn modelId="{201134AE-D7FF-4A0F-93BB-648A0B5D3F98}" type="presParOf" srcId="{DE75ED5D-15AF-413A-869C-BC94F913DA92}" destId="{8ADBEA03-05E4-4EA4-A59E-75F03C7EB081}" srcOrd="1" destOrd="0" presId="urn:microsoft.com/office/officeart/2008/layout/AlternatingHexagons"/>
    <dgm:cxn modelId="{F52478BA-3A69-46DC-BB9E-CC44A2FF7AD3}" type="presParOf" srcId="{DE75ED5D-15AF-413A-869C-BC94F913DA92}" destId="{13CFBD81-E88B-4220-8D0B-D2A82FAA8DD3}" srcOrd="2" destOrd="0" presId="urn:microsoft.com/office/officeart/2008/layout/AlternatingHexagons"/>
    <dgm:cxn modelId="{AD90B58D-C20B-4CDE-A2D6-50A1F46BBC09}" type="presParOf" srcId="{DE75ED5D-15AF-413A-869C-BC94F913DA92}" destId="{F9EB2C27-CB2D-4371-A7EA-974283216288}" srcOrd="3" destOrd="0" presId="urn:microsoft.com/office/officeart/2008/layout/AlternatingHexagons"/>
    <dgm:cxn modelId="{BD800A45-A813-4B16-8798-FD627E01A9C2}" type="presParOf" srcId="{DE75ED5D-15AF-413A-869C-BC94F913DA92}" destId="{FC2F6AA9-5BF5-4317-BAD8-5657A38D2BD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A3513-E147-4BED-BAD2-051792EA5990}">
      <dsp:nvSpPr>
        <dsp:cNvPr id="0" name=""/>
        <dsp:cNvSpPr/>
      </dsp:nvSpPr>
      <dsp:spPr>
        <a:xfrm rot="5400000">
          <a:off x="4536683" y="153397"/>
          <a:ext cx="2324860" cy="20226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Биология </a:t>
          </a:r>
          <a:endParaRPr lang="ru-RU" sz="1600" kern="1200" dirty="0"/>
        </a:p>
      </dsp:txBody>
      <dsp:txXfrm rot="-5400000">
        <a:off x="5002992" y="364572"/>
        <a:ext cx="1392242" cy="1600278"/>
      </dsp:txXfrm>
    </dsp:sp>
    <dsp:sp modelId="{BB51A204-338B-400C-943B-8BFAFD396B4B}">
      <dsp:nvSpPr>
        <dsp:cNvPr id="0" name=""/>
        <dsp:cNvSpPr/>
      </dsp:nvSpPr>
      <dsp:spPr>
        <a:xfrm>
          <a:off x="6771804" y="467254"/>
          <a:ext cx="2594544" cy="139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A4B2C-106F-45B4-9DAF-417C12862C78}">
      <dsp:nvSpPr>
        <dsp:cNvPr id="0" name=""/>
        <dsp:cNvSpPr/>
      </dsp:nvSpPr>
      <dsp:spPr>
        <a:xfrm rot="5400000">
          <a:off x="2352244" y="153397"/>
          <a:ext cx="2324860" cy="20226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Астрономия </a:t>
          </a:r>
          <a:endParaRPr lang="ru-RU" sz="1900" kern="1200" dirty="0"/>
        </a:p>
      </dsp:txBody>
      <dsp:txXfrm rot="-5400000">
        <a:off x="2818553" y="364572"/>
        <a:ext cx="1392242" cy="1600278"/>
      </dsp:txXfrm>
    </dsp:sp>
    <dsp:sp modelId="{D5A7AB8B-EC82-4619-B48A-A5AC2DC28CA4}">
      <dsp:nvSpPr>
        <dsp:cNvPr id="0" name=""/>
        <dsp:cNvSpPr/>
      </dsp:nvSpPr>
      <dsp:spPr>
        <a:xfrm rot="5400000">
          <a:off x="698161" y="2287108"/>
          <a:ext cx="2324860" cy="20226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География </a:t>
          </a:r>
          <a:endParaRPr lang="ru-RU" sz="1600" kern="1200" dirty="0"/>
        </a:p>
      </dsp:txBody>
      <dsp:txXfrm rot="-5400000">
        <a:off x="1164470" y="2498283"/>
        <a:ext cx="1392242" cy="1600278"/>
      </dsp:txXfrm>
    </dsp:sp>
    <dsp:sp modelId="{689661EA-3C34-4DA5-82C9-95226512403E}">
      <dsp:nvSpPr>
        <dsp:cNvPr id="0" name=""/>
        <dsp:cNvSpPr/>
      </dsp:nvSpPr>
      <dsp:spPr>
        <a:xfrm>
          <a:off x="996850" y="2440595"/>
          <a:ext cx="2510849" cy="139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D87B-0334-4C66-B7C5-243732C1B55E}">
      <dsp:nvSpPr>
        <dsp:cNvPr id="0" name=""/>
        <dsp:cNvSpPr/>
      </dsp:nvSpPr>
      <dsp:spPr>
        <a:xfrm rot="5400000">
          <a:off x="6169938" y="2046555"/>
          <a:ext cx="2324860" cy="20226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БАҚ </a:t>
          </a:r>
          <a:endParaRPr lang="ru-RU" sz="3600" kern="1200" dirty="0"/>
        </a:p>
      </dsp:txBody>
      <dsp:txXfrm rot="-5400000">
        <a:off x="6636247" y="2257730"/>
        <a:ext cx="1392242" cy="1600278"/>
      </dsp:txXfrm>
    </dsp:sp>
    <dsp:sp modelId="{CBEEE8E6-CB5D-4721-8212-919CE778BDB6}">
      <dsp:nvSpPr>
        <dsp:cNvPr id="0" name=""/>
        <dsp:cNvSpPr/>
      </dsp:nvSpPr>
      <dsp:spPr>
        <a:xfrm rot="5400000">
          <a:off x="4536683" y="4100081"/>
          <a:ext cx="2324860" cy="20226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 </a:t>
          </a:r>
          <a:r>
            <a:rPr lang="ru-RU" sz="1600" kern="1200" dirty="0" err="1" smtClean="0"/>
            <a:t>сараптамасы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 rot="-5400000">
        <a:off x="5002992" y="4311256"/>
        <a:ext cx="1392242" cy="1600278"/>
      </dsp:txXfrm>
    </dsp:sp>
    <dsp:sp modelId="{8ADBEA03-05E4-4EA4-A59E-75F03C7EB081}">
      <dsp:nvSpPr>
        <dsp:cNvPr id="0" name=""/>
        <dsp:cNvSpPr/>
      </dsp:nvSpPr>
      <dsp:spPr>
        <a:xfrm>
          <a:off x="6771804" y="4413937"/>
          <a:ext cx="2594544" cy="139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F6AA9-5BF5-4317-BAD8-5657A38D2BD6}">
      <dsp:nvSpPr>
        <dsp:cNvPr id="0" name=""/>
        <dsp:cNvSpPr/>
      </dsp:nvSpPr>
      <dsp:spPr>
        <a:xfrm rot="5400000">
          <a:off x="2352244" y="4100081"/>
          <a:ext cx="2324860" cy="20226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Физика </a:t>
          </a:r>
          <a:endParaRPr lang="ru-RU" sz="3200" kern="1200" dirty="0"/>
        </a:p>
      </dsp:txBody>
      <dsp:txXfrm rot="-5400000">
        <a:off x="2818553" y="4311256"/>
        <a:ext cx="1392242" cy="1600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0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12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7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08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7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4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7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1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2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3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9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4095" y="836991"/>
            <a:ext cx="7766936" cy="1646302"/>
          </a:xfrm>
        </p:spPr>
        <p:txBody>
          <a:bodyPr/>
          <a:lstStyle/>
          <a:p>
            <a:pPr algn="ctr"/>
            <a:r>
              <a:rPr lang="kk-KZ" dirty="0" smtClean="0">
                <a:effectLst>
                  <a:outerShdw blurRad="50800" dist="38100" algn="l" rotWithShape="0">
                    <a:schemeClr val="bg2">
                      <a:alpha val="40000"/>
                    </a:schemeClr>
                  </a:outerShdw>
                </a:effectLst>
              </a:rPr>
              <a:t>Таңғажайып фотоаппарат әлемі</a:t>
            </a:r>
            <a:endParaRPr lang="en-US" dirty="0">
              <a:effectLst>
                <a:outerShdw blurRad="50800" dist="38100" algn="l" rotWithShape="0">
                  <a:schemeClr val="bg2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483293"/>
            <a:ext cx="6052457" cy="40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685" y="435429"/>
            <a:ext cx="6443023" cy="1459822"/>
          </a:xfrm>
        </p:spPr>
        <p:txBody>
          <a:bodyPr/>
          <a:lstStyle/>
          <a:p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1888 жыл алғаш кодак фотоаппараты шықты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4" y="2575625"/>
            <a:ext cx="6348684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 жыл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Polaroid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 суретті дереу басып шығаратын фотоаппарат шығарды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073"/>
            <a:ext cx="3986647" cy="3377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33" y="2950359"/>
            <a:ext cx="5234835" cy="27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793" y="755842"/>
            <a:ext cx="8825657" cy="191564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 жылы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«Fujifilm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компаниясы алғашқы сандық фотоаппаратын шығарды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0" y="2955360"/>
            <a:ext cx="3685308" cy="2193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6" y="2955360"/>
            <a:ext cx="3350636" cy="22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249" y="39188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азақтың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фотографы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Шәңгерей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Бөкеев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3894655" y="3784918"/>
            <a:ext cx="4571396" cy="442047"/>
          </a:xfrm>
        </p:spPr>
        <p:txBody>
          <a:bodyPr/>
          <a:lstStyle/>
          <a:p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</a:rPr>
              <a:t>1901 жылы Николай ІІ патша фотоаппарат сыйлады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62" y="3288393"/>
            <a:ext cx="2316225" cy="33051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901371"/>
            <a:ext cx="2791569" cy="4209143"/>
          </a:xfrm>
        </p:spPr>
      </p:pic>
    </p:spTree>
    <p:extLst>
      <p:ext uri="{BB962C8B-B14F-4D97-AF65-F5344CB8AC3E}">
        <p14:creationId xmlns:p14="http://schemas.microsoft.com/office/powerpoint/2010/main" val="29391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4026431"/>
              </p:ext>
            </p:extLst>
          </p:nvPr>
        </p:nvGraphicFramePr>
        <p:xfrm>
          <a:off x="789710" y="193965"/>
          <a:ext cx="10363200" cy="62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3" y="2510271"/>
            <a:ext cx="2352675" cy="16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512618"/>
            <a:ext cx="741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Фотоаппараттың болашағы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4" y="2244437"/>
            <a:ext cx="5868041" cy="4325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6327" y="2244437"/>
            <a:ext cx="455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амералар </a:t>
            </a:r>
            <a:r>
              <a:rPr lang="kk-K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түсіргіштің батырмасын </a:t>
            </a:r>
            <a:r>
              <a:rPr lang="kk-KZ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пайдаланбайды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789709"/>
            <a:ext cx="862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 көлемі кішірейеді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562100"/>
            <a:ext cx="7081157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829" y="545343"/>
            <a:ext cx="9797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коргенде, иісін де сезу мүмкіндігі пайда болады</a:t>
            </a:r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45672"/>
            <a:ext cx="6653645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942109"/>
            <a:ext cx="11554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 </a:t>
            </a:r>
            <a:r>
              <a:rPr lang="kk-KZ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розеткасына қоспай-ақ 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</a:t>
            </a:r>
          </a:p>
          <a:p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 түрде </a:t>
            </a:r>
            <a:r>
              <a:rPr lang="kk-KZ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зарядтайды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85" y="2499755"/>
            <a:ext cx="5476009" cy="39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813" y="400463"/>
            <a:ext cx="8285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Фотоаппаратттар қараңғыда түсіру мүмкіндіктері пайда болады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2230582"/>
            <a:ext cx="8453027" cy="44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Фотоаппарат</a:t>
            </a:r>
            <a:r>
              <a:rPr lang="en-US" sz="2800" dirty="0"/>
              <a:t> </a:t>
            </a:r>
            <a:r>
              <a:rPr lang="ru-RU" sz="2800" dirty="0"/>
              <a:t>– </a:t>
            </a:r>
            <a:r>
              <a:rPr lang="ru-RU" sz="2800" dirty="0" err="1"/>
              <a:t>нәрсенің</a:t>
            </a:r>
            <a:r>
              <a:rPr lang="ru-RU" sz="2800" dirty="0"/>
              <a:t> </a:t>
            </a:r>
            <a:r>
              <a:rPr lang="ru-RU" sz="2800" dirty="0" err="1"/>
              <a:t>оптикалық</a:t>
            </a:r>
            <a:r>
              <a:rPr lang="ru-RU" sz="2800" dirty="0"/>
              <a:t> </a:t>
            </a:r>
            <a:r>
              <a:rPr lang="ru-RU" sz="2800" dirty="0" err="1" smtClean="0"/>
              <a:t>кескінін</a:t>
            </a:r>
            <a:r>
              <a:rPr lang="ru-RU" sz="2800" dirty="0" smtClean="0"/>
              <a:t> </a:t>
            </a:r>
            <a:r>
              <a:rPr lang="ru-RU" sz="2800" dirty="0" err="1"/>
              <a:t>фотоматериалдың</a:t>
            </a:r>
            <a:r>
              <a:rPr lang="ru-RU" sz="2800" dirty="0"/>
              <a:t> </a:t>
            </a:r>
            <a:r>
              <a:rPr lang="ru-RU" sz="2800" dirty="0" err="1"/>
              <a:t>жарық</a:t>
            </a:r>
            <a:r>
              <a:rPr lang="ru-RU" sz="2800" dirty="0"/>
              <a:t> </a:t>
            </a:r>
            <a:r>
              <a:rPr lang="ru-RU" sz="2800" dirty="0" err="1"/>
              <a:t>сезгіш</a:t>
            </a:r>
            <a:r>
              <a:rPr lang="ru-RU" sz="2800" dirty="0"/>
              <a:t> </a:t>
            </a:r>
            <a:r>
              <a:rPr lang="ru-RU" sz="2800" dirty="0" err="1"/>
              <a:t>қабатына</a:t>
            </a:r>
            <a:r>
              <a:rPr lang="ru-RU" sz="2800" dirty="0"/>
              <a:t> </a:t>
            </a:r>
            <a:r>
              <a:rPr lang="ru-RU" sz="2800" dirty="0" err="1"/>
              <a:t>түсіруге</a:t>
            </a:r>
            <a:r>
              <a:rPr lang="ru-RU" sz="2800" dirty="0"/>
              <a:t> </a:t>
            </a:r>
            <a:r>
              <a:rPr lang="ru-RU" sz="2800" dirty="0" err="1"/>
              <a:t>арналған</a:t>
            </a:r>
            <a:r>
              <a:rPr lang="ru-RU" sz="2800" dirty="0"/>
              <a:t> </a:t>
            </a:r>
            <a:r>
              <a:rPr lang="ru-RU" sz="2800" dirty="0" err="1"/>
              <a:t>оптикалы-механикалық</a:t>
            </a:r>
            <a:r>
              <a:rPr lang="ru-RU" sz="2800" dirty="0"/>
              <a:t> </a:t>
            </a:r>
            <a:r>
              <a:rPr lang="ru-RU" sz="2800" dirty="0" err="1"/>
              <a:t>құрылғы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42" y="2802731"/>
            <a:ext cx="5936345" cy="4055269"/>
          </a:xfrm>
        </p:spPr>
      </p:pic>
    </p:spTree>
    <p:extLst>
      <p:ext uri="{BB962C8B-B14F-4D97-AF65-F5344CB8AC3E}">
        <p14:creationId xmlns:p14="http://schemas.microsoft.com/office/powerpoint/2010/main" val="12726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869" y="4849091"/>
            <a:ext cx="6159932" cy="155171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лғашқы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обскурасын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физигі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Альхазен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8"/>
            <a:ext cx="12192000" cy="68482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70837" y="434473"/>
            <a:ext cx="2509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Х </a:t>
            </a:r>
            <a:r>
              <a:rPr lang="ru-RU" sz="5400" b="1" dirty="0" err="1" smtClean="0">
                <a:ln/>
                <a:solidFill>
                  <a:schemeClr val="accent4"/>
                </a:solidFill>
              </a:rPr>
              <a:t>ғасыр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4238171"/>
            <a:ext cx="3502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Алғашқы</a:t>
            </a:r>
            <a:r>
              <a:rPr lang="ru-RU" sz="2400" dirty="0">
                <a:solidFill>
                  <a:srgbClr val="002060"/>
                </a:solidFill>
              </a:rPr>
              <a:t> камера </a:t>
            </a:r>
            <a:r>
              <a:rPr lang="ru-RU" sz="2400" dirty="0" err="1" smtClean="0">
                <a:solidFill>
                  <a:srgbClr val="002060"/>
                </a:solidFill>
              </a:rPr>
              <a:t>обскурасын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араб </a:t>
            </a:r>
            <a:r>
              <a:rPr lang="ru-RU" sz="2400" dirty="0" err="1" smtClean="0">
                <a:solidFill>
                  <a:srgbClr val="002060"/>
                </a:solidFill>
              </a:rPr>
              <a:t>физигі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математик </a:t>
            </a:r>
            <a:r>
              <a:rPr lang="kk-KZ" sz="2400" dirty="0" smtClean="0">
                <a:solidFill>
                  <a:srgbClr val="002060"/>
                </a:solidFill>
              </a:rPr>
              <a:t>Альхазен </a:t>
            </a:r>
            <a:r>
              <a:rPr lang="ru-RU" sz="2400" dirty="0" err="1" smtClean="0">
                <a:solidFill>
                  <a:srgbClr val="002060"/>
                </a:solidFill>
              </a:rPr>
              <a:t>ойлап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тапты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963" y="776520"/>
            <a:ext cx="9404723" cy="1400530"/>
          </a:xfrm>
        </p:spPr>
        <p:txBody>
          <a:bodyPr>
            <a:normAutofit/>
          </a:bodyPr>
          <a:lstStyle/>
          <a:p>
            <a:r>
              <a:rPr lang="kk-K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ғасыр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670536"/>
            <a:ext cx="7510967" cy="3741738"/>
          </a:xfrm>
        </p:spPr>
        <p:txBody>
          <a:bodyPr>
            <a:normAutofit/>
          </a:bodyPr>
          <a:lstStyle/>
          <a:p>
            <a:r>
              <a:rPr lang="kk-KZ" sz="6000" dirty="0"/>
              <a:t>Йоганн Кеплер </a:t>
            </a:r>
            <a:endParaRPr lang="kk-KZ" sz="6000" dirty="0"/>
          </a:p>
          <a:p>
            <a:r>
              <a:rPr lang="kk-KZ" sz="2800" dirty="0"/>
              <a:t>С</a:t>
            </a:r>
            <a:r>
              <a:rPr lang="kk-KZ" sz="2800" dirty="0" smtClean="0"/>
              <a:t>уретті </a:t>
            </a:r>
            <a:r>
              <a:rPr lang="kk-KZ" sz="2800" dirty="0"/>
              <a:t>тегіс беттің үстінде жобалау бойынша тәжірибелер </a:t>
            </a:r>
            <a:r>
              <a:rPr lang="kk-KZ" sz="2800" dirty="0" smtClean="0"/>
              <a:t>жүргізеді</a:t>
            </a:r>
            <a:endParaRPr lang="en-US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85" y="917456"/>
            <a:ext cx="3481976" cy="4794553"/>
          </a:xfrm>
        </p:spPr>
      </p:pic>
    </p:spTree>
    <p:extLst>
      <p:ext uri="{BB962C8B-B14F-4D97-AF65-F5344CB8AC3E}">
        <p14:creationId xmlns:p14="http://schemas.microsoft.com/office/powerpoint/2010/main" val="14192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391" y="564017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«Камера»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термині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аударғанда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қараӊғы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бөлме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сөздерден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96" y="2647949"/>
            <a:ext cx="7133832" cy="38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1826 жыл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5110" y="4984109"/>
            <a:ext cx="4649783" cy="823912"/>
          </a:xfrm>
        </p:spPr>
        <p:txBody>
          <a:bodyPr/>
          <a:lstStyle/>
          <a:p>
            <a:r>
              <a:rPr lang="ru-RU" dirty="0"/>
              <a:t>Жозеф </a:t>
            </a:r>
            <a:r>
              <a:rPr lang="ru-RU" dirty="0" err="1"/>
              <a:t>Нисефор</a:t>
            </a:r>
            <a:r>
              <a:rPr lang="ru-RU" dirty="0"/>
              <a:t> </a:t>
            </a:r>
            <a:r>
              <a:rPr lang="ru-RU" dirty="0" err="1" smtClean="0"/>
              <a:t>Ньепс</a:t>
            </a:r>
            <a:endParaRPr lang="kk-KZ" dirty="0"/>
          </a:p>
          <a:p>
            <a:r>
              <a:rPr lang="ru-RU" sz="2000" dirty="0">
                <a:solidFill>
                  <a:srgbClr val="002060"/>
                </a:solidFill>
              </a:rPr>
              <a:t>7 </a:t>
            </a:r>
            <a:r>
              <a:rPr lang="ru-RU" sz="2000" dirty="0" err="1" smtClean="0">
                <a:solidFill>
                  <a:srgbClr val="002060"/>
                </a:solidFill>
              </a:rPr>
              <a:t>наурыз</a:t>
            </a:r>
            <a:r>
              <a:rPr lang="ru-RU" sz="2000" dirty="0" smtClean="0">
                <a:solidFill>
                  <a:srgbClr val="002060"/>
                </a:solidFill>
              </a:rPr>
              <a:t> 1765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— </a:t>
            </a:r>
            <a:r>
              <a:rPr lang="ru-RU" sz="2000" dirty="0">
                <a:solidFill>
                  <a:srgbClr val="002060"/>
                </a:solidFill>
              </a:rPr>
              <a:t>5 </a:t>
            </a:r>
            <a:r>
              <a:rPr lang="ru-RU" sz="2000" dirty="0" err="1" smtClean="0">
                <a:solidFill>
                  <a:srgbClr val="002060"/>
                </a:solidFill>
              </a:rPr>
              <a:t>шілде</a:t>
            </a:r>
            <a:r>
              <a:rPr lang="ru-RU" sz="2000" dirty="0" smtClean="0">
                <a:solidFill>
                  <a:srgbClr val="002060"/>
                </a:solidFill>
              </a:rPr>
              <a:t> 1833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0" y="609600"/>
            <a:ext cx="3176524" cy="4079441"/>
          </a:xfrm>
        </p:spPr>
      </p:pic>
      <p:sp>
        <p:nvSpPr>
          <p:cNvPr id="6" name="TextBox 5"/>
          <p:cNvSpPr txBox="1"/>
          <p:nvPr/>
        </p:nvSpPr>
        <p:spPr>
          <a:xfrm>
            <a:off x="5225143" y="1766155"/>
            <a:ext cx="499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Гелиография</a:t>
            </a:r>
            <a:r>
              <a:rPr lang="ru-RU" sz="2800" dirty="0" smtClean="0">
                <a:solidFill>
                  <a:srgbClr val="0070C0"/>
                </a:solidFill>
              </a:rPr>
              <a:t> авторы </a:t>
            </a:r>
            <a:r>
              <a:rPr lang="ru-RU" sz="2800" dirty="0" err="1">
                <a:solidFill>
                  <a:srgbClr val="0070C0"/>
                </a:solidFill>
              </a:rPr>
              <a:t>және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суретке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түсірушілердің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бірі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ретінде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танылған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француз </a:t>
            </a:r>
            <a:r>
              <a:rPr lang="ru-RU" sz="2800" dirty="0" err="1">
                <a:solidFill>
                  <a:srgbClr val="0070C0"/>
                </a:solidFill>
              </a:rPr>
              <a:t>өнертапқышы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1835 жыл</a:t>
            </a:r>
            <a:endParaRPr 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4684832"/>
            <a:ext cx="1060655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Уильям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Генри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Фокс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Талбот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фотографиялық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кескін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нің</a:t>
            </a:r>
            <a:r>
              <a:rPr kumimoji="0" lang="kk-KZ" altLang="en-US" sz="28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негативін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алудың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жолын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ойлап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тапты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5" y="406400"/>
            <a:ext cx="3231089" cy="382269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54" y="1718463"/>
            <a:ext cx="3201254" cy="2717800"/>
          </a:xfrm>
        </p:spPr>
      </p:pic>
    </p:spTree>
    <p:extLst>
      <p:ext uri="{BB962C8B-B14F-4D97-AF65-F5344CB8AC3E}">
        <p14:creationId xmlns:p14="http://schemas.microsoft.com/office/powerpoint/2010/main" val="19637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161" y="372071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err="1"/>
              <a:t>Э́рнест</a:t>
            </a:r>
            <a:r>
              <a:rPr lang="ru-RU" b="1" dirty="0"/>
              <a:t> </a:t>
            </a:r>
            <a:r>
              <a:rPr lang="ru-RU" b="1" dirty="0" err="1" smtClean="0"/>
              <a:t>Се́тон-То́мпсон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1359"/>
            <a:ext cx="3542499" cy="429351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k-KZ" dirty="0" smtClean="0"/>
              <a:t>1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2737245"/>
            <a:ext cx="5029571" cy="3460355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sz="quarter" idx="3"/>
          </p:nvPr>
        </p:nvSpPr>
        <p:spPr>
          <a:xfrm>
            <a:off x="5654675" y="1978025"/>
            <a:ext cx="5659438" cy="430213"/>
          </a:xfrm>
        </p:spPr>
        <p:txBody>
          <a:bodyPr/>
          <a:lstStyle/>
          <a:p>
            <a:r>
              <a:rPr lang="kk-KZ" sz="2800" dirty="0">
                <a:solidFill>
                  <a:srgbClr val="002060"/>
                </a:solidFill>
              </a:rPr>
              <a:t> Т.Сэттон айналы линзалары бар объектив ойлап табады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140" y="3236686"/>
            <a:ext cx="8596668" cy="1320800"/>
          </a:xfrm>
        </p:spPr>
        <p:txBody>
          <a:bodyPr>
            <a:noAutofit/>
          </a:bodyPr>
          <a:lstStyle/>
          <a:p>
            <a:r>
              <a:rPr lang="kk-KZ" dirty="0" smtClean="0"/>
              <a:t>1883 жылы </a:t>
            </a:r>
            <a:r>
              <a:rPr lang="ru-RU" dirty="0"/>
              <a:t>Джордж </a:t>
            </a:r>
            <a:r>
              <a:rPr lang="ru-RU" dirty="0" err="1" smtClean="0"/>
              <a:t>Истмен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әйнек пластинкаларын</a:t>
            </a:r>
            <a:br>
              <a:rPr lang="kk-KZ" dirty="0" smtClean="0"/>
            </a:br>
            <a:r>
              <a:rPr lang="kk-KZ" dirty="0" smtClean="0"/>
              <a:t> </a:t>
            </a:r>
            <a:r>
              <a:rPr lang="kk-KZ" dirty="0" smtClean="0"/>
              <a:t>фотопленкаға ауыстырды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624114"/>
            <a:ext cx="3882054" cy="5632224"/>
          </a:xfrm>
        </p:spPr>
      </p:pic>
    </p:spTree>
    <p:extLst>
      <p:ext uri="{BB962C8B-B14F-4D97-AF65-F5344CB8AC3E}">
        <p14:creationId xmlns:p14="http://schemas.microsoft.com/office/powerpoint/2010/main" val="20141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1717</TotalTime>
  <Words>181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Аспект</vt:lpstr>
      <vt:lpstr>Таңғажайып фотоаппарат әлемі</vt:lpstr>
      <vt:lpstr>Фотоаппарат – нәрсенің оптикалық кескінін фотоматериалдың жарық сезгіш қабатына түсіруге арналған оптикалы-механикалық құрылғы.</vt:lpstr>
      <vt:lpstr>Презентация PowerPoint</vt:lpstr>
      <vt:lpstr>XVII ғасыр</vt:lpstr>
      <vt:lpstr>Презентация PowerPoint</vt:lpstr>
      <vt:lpstr>1826 жыл</vt:lpstr>
      <vt:lpstr>1835 жыл</vt:lpstr>
      <vt:lpstr>Э́рнест Се́тон-То́мпсон</vt:lpstr>
      <vt:lpstr>1883 жылы Джордж Истмен  әйнек пластинкаларын  фотопленкаға ауыстырды</vt:lpstr>
      <vt:lpstr>1888 жыл алғаш кодак фотоаппараты шықты</vt:lpstr>
      <vt:lpstr>1963 жыл Polaroid компаниясы суретті дереу басып шығаратын фотоаппарат шығарды</vt:lpstr>
      <vt:lpstr>1988 жылы «Fujifilm» компаниясы алғашқы сандық фотоаппаратын шығарды</vt:lpstr>
      <vt:lpstr>Қазақтың тұңғыш фотографы –  Шәңгерей Бөкеев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Таңғажайып фотоаппарат әлемі</dc:title>
  <dc:creator>Zeynep</dc:creator>
  <cp:lastModifiedBy>Zeynep</cp:lastModifiedBy>
  <cp:revision>36</cp:revision>
  <dcterms:created xsi:type="dcterms:W3CDTF">2018-10-29T12:56:56Z</dcterms:created>
  <dcterms:modified xsi:type="dcterms:W3CDTF">2018-11-02T12:23:48Z</dcterms:modified>
</cp:coreProperties>
</file>