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30FE-76DD-4343-84A8-C6D0B10E813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3795-E1C3-40A2-A51B-7C7FB6586CD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21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30FE-76DD-4343-84A8-C6D0B10E813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3795-E1C3-40A2-A51B-7C7FB658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4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30FE-76DD-4343-84A8-C6D0B10E813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3795-E1C3-40A2-A51B-7C7FB658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44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30FE-76DD-4343-84A8-C6D0B10E813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3795-E1C3-40A2-A51B-7C7FB6586C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150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30FE-76DD-4343-84A8-C6D0B10E813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3795-E1C3-40A2-A51B-7C7FB658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7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30FE-76DD-4343-84A8-C6D0B10E813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3795-E1C3-40A2-A51B-7C7FB6586C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1170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30FE-76DD-4343-84A8-C6D0B10E813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3795-E1C3-40A2-A51B-7C7FB658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50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30FE-76DD-4343-84A8-C6D0B10E813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3795-E1C3-40A2-A51B-7C7FB658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07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30FE-76DD-4343-84A8-C6D0B10E813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3795-E1C3-40A2-A51B-7C7FB658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4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30FE-76DD-4343-84A8-C6D0B10E813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3795-E1C3-40A2-A51B-7C7FB658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0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30FE-76DD-4343-84A8-C6D0B10E813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3795-E1C3-40A2-A51B-7C7FB658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2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30FE-76DD-4343-84A8-C6D0B10E813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3795-E1C3-40A2-A51B-7C7FB658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1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30FE-76DD-4343-84A8-C6D0B10E813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3795-E1C3-40A2-A51B-7C7FB658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9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30FE-76DD-4343-84A8-C6D0B10E813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3795-E1C3-40A2-A51B-7C7FB658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8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30FE-76DD-4343-84A8-C6D0B10E813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3795-E1C3-40A2-A51B-7C7FB658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6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30FE-76DD-4343-84A8-C6D0B10E813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3795-E1C3-40A2-A51B-7C7FB658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0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30FE-76DD-4343-84A8-C6D0B10E813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3795-E1C3-40A2-A51B-7C7FB658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7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F2830FE-76DD-4343-84A8-C6D0B10E8139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F393795-E1C3-40A2-A51B-7C7FB658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682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954/00027a53-e1aae735/img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236" y="461818"/>
            <a:ext cx="11037455" cy="599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925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d6a/0001cea1-85ceae41/hello_html_m32350548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126"/>
            <a:ext cx="12192000" cy="6774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774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2.infourok.ru/uploads/ex/0e22/00058c61-f18527b7/img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582" y="129309"/>
            <a:ext cx="11342253" cy="650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3868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fsd.multiurok.ru/html/2018/01/25/s_5a69f1c12a1c9/img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327" y="175491"/>
            <a:ext cx="11628582" cy="656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4564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954/00027a53-e1aae735/img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27" y="157019"/>
            <a:ext cx="11831782" cy="6493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3664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im0-tub-kz.yandex.net/i?id=fd086b2736f582e9313536e80d38f971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618" y="157018"/>
            <a:ext cx="11776363" cy="6419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697753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 </dc:creator>
  <cp:lastModifiedBy> </cp:lastModifiedBy>
  <cp:revision>1</cp:revision>
  <dcterms:created xsi:type="dcterms:W3CDTF">2019-12-10T15:38:40Z</dcterms:created>
  <dcterms:modified xsi:type="dcterms:W3CDTF">2019-12-10T15:44:24Z</dcterms:modified>
</cp:coreProperties>
</file>