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73" r:id="rId6"/>
    <p:sldId id="274" r:id="rId7"/>
    <p:sldId id="275" r:id="rId8"/>
    <p:sldId id="272" r:id="rId9"/>
    <p:sldId id="278" r:id="rId10"/>
    <p:sldId id="2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2245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2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297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17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04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77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27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69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91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05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77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86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63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55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82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41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EE7F22-C7BF-4DAA-B36A-5ED764643F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BBCBE1-4432-4979-B773-39674D5D6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00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ilimland.kz/kk/subject/matematika/6-synyp/shamalar-arasyndahy-taueldilik-taueldilikti-beru-tasilder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0890" y="820311"/>
            <a:ext cx="3188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тақырыбы</a:t>
            </a: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0362" y="18636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Шамалар арасындағы тәуелділіктерді 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берілу </a:t>
            </a: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тәсілдері:</a:t>
            </a:r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Consolas" panose="020B0609020204030204" pitchFamily="49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аналитикалық </a:t>
            </a: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(формула арқылы), кестелік, графиктік тәсіл.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306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8384" y="618382"/>
            <a:ext cx="2501134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0951" y="1851959"/>
            <a:ext cx="1776833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4290" y="657780"/>
            <a:ext cx="7027653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№1283, №1284 </a:t>
            </a:r>
            <a:endParaRPr lang="ru-RU" sz="2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9708" name="AutoShape 12" descr="Кері байланыс - Сабақтың тақырыбы Музыка.Қазақтың киелі домбырас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0" name="AutoShape 14" descr="Кері байланыс - Сабақтың тақырыбы Музыка.Қазақтың киелі домбырас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2" name="Picture 16" descr="Математика 2 сынып Уақыт. Тәулік"/>
          <p:cNvPicPr>
            <a:picLocks noChangeAspect="1" noChangeArrowheads="1"/>
          </p:cNvPicPr>
          <p:nvPr/>
        </p:nvPicPr>
        <p:blipFill>
          <a:blip r:embed="rId2"/>
          <a:srcRect l="13443" t="18508" r="13679" b="8946"/>
          <a:stretch>
            <a:fillRect/>
          </a:stretch>
        </p:blipFill>
        <p:spPr bwMode="auto">
          <a:xfrm>
            <a:off x="2813538" y="2067951"/>
            <a:ext cx="7244862" cy="3629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4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4328" y="699763"/>
            <a:ext cx="3550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қу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мақсаттары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1459" y="1809759"/>
            <a:ext cx="88564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6.5.2.5 шамалар арасындағы тәуелділікке есептер шығару.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6.5.2.6 шамалар арасындағы тәуелділіктер-дің берілу тәсілдерін білу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6.5.2.7 сипаттамасы бойынша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тәуелділіктің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формуласын жазу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6.5.2.8 формуламен немесе графикпен берілген тәуелділіктердің кестесін құру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6.5.2.9 формуламен және кестемен берілген тәуелділіктердің графиктерін салу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8146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019" y="712795"/>
            <a:ext cx="6096000" cy="5462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97180" algn="ctr"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критерийлері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230" y="1896653"/>
            <a:ext cx="961557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Оқушылар: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80340" algn="l"/>
                <a:tab pos="571500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шамалардың арасындағы тәуелділіктерге мысалдар келтіре алады;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80340" algn="l"/>
                <a:tab pos="571500" algn="l"/>
              </a:tabLs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шамалар арасындағы тәуелділікке есептер шығаруды үйренді;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80340" algn="l"/>
                <a:tab pos="571500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сипаттамасы бойынша тәуелділіктің формуласын жаза алады;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80340" algn="l"/>
                <a:tab pos="571500" algn="l"/>
              </a:tabLs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формуламен және графикпен берілген тәуелділіктерге кесте құруды 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біледі;</a:t>
            </a: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80340" algn="l"/>
                <a:tab pos="571500" algn="l"/>
              </a:tabLst>
            </a:pP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формуламен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және кестемен берілген тәуелділіктердің графиктерін сала алады.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4875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50365" y="231504"/>
            <a:ext cx="209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 сабақ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471" y="776203"/>
            <a:ext cx="4123886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Шамалар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тәуелділік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2508" y="1389655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Видео: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62997" y="14358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https://bilimland.kz/kk/subject/matematika/6-synyp/shamalar-arasyndahy-taueldilik-taueldilikti-beru-tasilderi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4527" y="2082151"/>
            <a:ext cx="990025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Күнделікті өмірде біз әртүрлі шамаларды кездестіреміз: уақыт, арақашықты, ұзындық, температура, тауар құны және т. б. Кейбір шамалар қандай да бір шамалардың өзгерісіне тәуелді.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934526" y="3236314"/>
                <a:ext cx="10348825" cy="1302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kk-KZ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Мысалы</a:t>
                </a:r>
                <a:r>
                  <a:rPr lang="kk-KZ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 </a:t>
                </a:r>
                <a:r>
                  <a:rPr lang="kk-KZ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kk-KZ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жүріп өткен жол, осы жолды жүріп өтуге кеткен </a:t>
                </a:r>
                <a:r>
                  <a:rPr lang="kk-KZ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kk-KZ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уақытқа және </a:t>
                </a:r>
                <a:r>
                  <a:rPr lang="kk-KZ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kk-KZ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жылдамдыққа тәуелді (</a:t>
                </a:r>
                <a:r>
                  <a:rPr lang="kk-KZ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kk-KZ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= </a:t>
                </a:r>
                <a:r>
                  <a:rPr lang="kk-KZ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vt</a:t>
                </a:r>
                <a:r>
                  <a:rPr lang="kk-KZ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 </a:t>
                </a:r>
                <a:r>
                  <a:rPr lang="kk-KZ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kk-KZ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шеңбердің ұзындығы оның </a:t>
                </a:r>
                <a:r>
                  <a:rPr lang="kk-KZ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kk-KZ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радиусына тәуелді (</a:t>
                </a:r>
                <a:r>
                  <a:rPr lang="kk-KZ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kk-KZ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kk-KZ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kk-KZ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kk-KZ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сатып алынатын тауарға төленетін құн бір тауардың бағасына тәуелді.</a:t>
                </a:r>
                <a:endParaRPr lang="ru-RU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26" y="3236314"/>
                <a:ext cx="10348825" cy="1302601"/>
              </a:xfrm>
              <a:prstGeom prst="rect">
                <a:avLst/>
              </a:prstGeom>
              <a:blipFill rotWithShape="0">
                <a:blip r:embed="rId3"/>
                <a:stretch>
                  <a:fillRect l="-589" t="-1402" r="-589" b="-5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934524" y="4538916"/>
            <a:ext cx="8589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Әртүрлі сандық мәнді қабылдайтын шаманы айнымалы деп атайды.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34523" y="4939026"/>
            <a:ext cx="7933431" cy="41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Айнымалы шама тәуелді және тәуелсіз деп екі түрге бөлінеді. 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4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7493" y="459107"/>
            <a:ext cx="1015041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kk-KZ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Мысал: Егер </a:t>
            </a:r>
            <a:r>
              <a:rPr lang="kk-K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дәптер бағасы 12, 25, 80 теңге болса, онда сатып алушы 30 дәптерге неше теңге төлейді?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493" y="1259326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Шешімі: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9376" y="1259326"/>
            <a:ext cx="877638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 жағдайда сатып алынатын дәптер саны – тұрақты шама, яғни 30. Бір дәптердің бағасы – тәуелсіз айнымалы шама. Төленетін тауар құны – тәуелді айнымалы шама.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493" y="2312378"/>
            <a:ext cx="1015041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Егер дәптерді 12 теңгеден сатып алса, онда сатып алушы 30 </a:t>
            </a:r>
            <a:r>
              <a:rPr lang="kk-KZ" sz="2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⋅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12 = 360 теңге, 25 теңгеден сатып алса, 750теңге, 80 теңгеден сатып алса, 2400 теңге төлейді.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493" y="3066430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Сонымен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10215" y="3071503"/>
            <a:ext cx="91178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жиынының әр элементі болатын </a:t>
            </a:r>
            <a:r>
              <a:rPr lang="kk-K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тәуелсіз айнымалыға </a:t>
            </a:r>
            <a:r>
              <a:rPr lang="kk-K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жиынының тек ғана бір элементі болатын </a:t>
            </a:r>
            <a:r>
              <a:rPr lang="kk-K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тәуелді айнымалысы сәйкес келеді.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493" y="3876795"/>
            <a:ext cx="6736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Сөзбен сипаттау тәсілі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тәуелділікті мәтін түрінде береді.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7493" y="4355234"/>
            <a:ext cx="10849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Мысалы, «Квадраттың периметрі қабырғасынан 4есе артық» деген тұжырым квадраттың периметрі оның қабырғасының ұзындығына тәуелді екенін және квардарттың периметрін табу үшін қабырғасын 4-ке көбейту керек екенін білдіреді.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182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4912" y="502238"/>
            <a:ext cx="8606287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Кестелік тәсіл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тәуелсіз айнымалының кейбір мәндерін және оған сәйкес тәуелді айнымалының мәндерін береді.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4911" y="1273731"/>
            <a:ext cx="10090031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kk-KZ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Графиктік тәсіл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тәуелділікті координаталық жазықтықта қисық сызық түрінде береді. Қисық сызықтың кез келген нүктесінің координаталары тәуелділікті қанағаттандырады.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4909" y="2045223"/>
            <a:ext cx="97881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Мысалы,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Астана қаласындағы ауа температурасының уақытқа тәуелділігін график түрінде беруге болады: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/>
          <p:nvPr/>
        </p:nvPicPr>
        <p:blipFill>
          <a:blip r:embed="rId2" cstate="print"/>
          <a:srcRect l="39628" t="25926" r="22601" b="22751"/>
          <a:stretch>
            <a:fillRect/>
          </a:stretch>
        </p:blipFill>
        <p:spPr bwMode="auto">
          <a:xfrm>
            <a:off x="1287401" y="2906963"/>
            <a:ext cx="3724546" cy="233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8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573" y="690438"/>
            <a:ext cx="9305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Аналитикалық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тәсіл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шамалар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тәуелділікті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формула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түрінде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0572" y="1248741"/>
            <a:ext cx="100900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тәсіл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айнымалы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шамасының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мәніне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айнымалысының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табуға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0572" y="2048960"/>
            <a:ext cx="9796734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сөзбен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тәсілімен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Квадраттың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периметрі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қабырғасынан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4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тұжырымына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тәуелділікті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1981246"/>
              </p:ext>
            </p:extLst>
          </p:nvPr>
        </p:nvGraphicFramePr>
        <p:xfrm>
          <a:off x="1397359" y="3072771"/>
          <a:ext cx="10325432" cy="1300821"/>
        </p:xfrm>
        <a:graphic>
          <a:graphicData uri="http://schemas.openxmlformats.org/presentationml/2006/ole">
            <p:oleObj spid="_x0000_s1028" name="Документ" r:id="rId3" imgW="6463815" imgH="813635" progId="Word.Document.12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10572" y="4364965"/>
            <a:ext cx="451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= 4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формуласымен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келтіруге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710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0520" y="419975"/>
            <a:ext cx="2787110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695450" algn="l"/>
              </a:tabLst>
            </a:pP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 бетімен жұмыс.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6475" y="953590"/>
            <a:ext cx="1024138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№1.  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–2 болғандағы 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–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+ 3 формуласымен берілген 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тәуелді айнымалының мәнін тап.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1;    b) 2;  c) 5; d) –2;  e) –5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№2. 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баланың шешесі, 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баланың әкесі, 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функционалдық тәуелділікпен жазылса, бала үшін қандай туыстық атпен аталатынын тап.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атасы;   b) әжесі;    c)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әке-шешесі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нағашы апасы;    e) нағашы атасы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№3. 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–2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+ 3 формуласымен берілген тәуелді айнымалының мәні 7-ге тең болғанда 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тәуелсіз айнымалының мәнін тап.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–2;   b) 4;   c) –1;   d) 2;    e) 1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№4. Кестемен берілген екі шама арасындағы тәуелділіктің формуласын көрсет.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6759960"/>
              </p:ext>
            </p:extLst>
          </p:nvPr>
        </p:nvGraphicFramePr>
        <p:xfrm>
          <a:off x="1288578" y="4285538"/>
          <a:ext cx="7138868" cy="899371"/>
        </p:xfrm>
        <a:graphic>
          <a:graphicData uri="http://schemas.openxmlformats.org/presentationml/2006/ole">
            <p:oleObj spid="_x0000_s2051" name="Документ" r:id="rId3" imgW="6463815" imgH="813635" progId="Word.Document.12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6475" y="5033596"/>
            <a:ext cx="581922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4 + 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4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+ 10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5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8212" y="854743"/>
            <a:ext cx="9615576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845820" algn="l"/>
              </a:tabLst>
            </a:pP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Тапсырма.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(Тәуелді/тәуелсіз) сәйкес сөзді бос орынға қойыңыз</a:t>
            </a:r>
            <a:r>
              <a:rPr lang="kk-KZ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tabLst>
                <a:tab pos="845820" algn="l"/>
              </a:tabLs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84582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Жаяу адам тұрақты 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жылдамдықпен жүріп келеді. 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жүрген жол – ... айнымалы шама, ал 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уақыт – ...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84582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айнымалы шама.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84582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Квадрат периметрі 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4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формуласымен анықталады, мұндағы 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квадрат қабырғасы және ... айнымалы шама, ал 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периметр және ... айнымалы шама.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84582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квадрат ауданы – ... айнымалы шама, ал оның 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қабырғасы – ... айнымалы шама.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84582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дөңгелектің диаметрі – ... айнымалы шама, ал оның 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радиусы – ... айнымалы шама.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845820" algn="l"/>
              </a:tabLs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3 сағат уақыт аралығында орындалған 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жұмыс көлемі – ... айнымалы шама, ал жұмыс өнімділігі – ... айнымалы шама.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 5 дәптердің құны – ... айнымалы шама, ал бір дәптердің құны – ... айнымалы шама.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50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200</TotalTime>
  <Words>278</Words>
  <Application>Microsoft Office PowerPoint</Application>
  <PresentationFormat>Произвольный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Главное мероприятие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FM201</dc:creator>
  <cp:lastModifiedBy>Lenovo</cp:lastModifiedBy>
  <cp:revision>23</cp:revision>
  <dcterms:created xsi:type="dcterms:W3CDTF">2018-09-27T10:08:28Z</dcterms:created>
  <dcterms:modified xsi:type="dcterms:W3CDTF">2020-04-04T09:16:36Z</dcterms:modified>
</cp:coreProperties>
</file>