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0" r:id="rId3"/>
    <p:sldId id="258" r:id="rId4"/>
    <p:sldId id="262" r:id="rId5"/>
    <p:sldId id="268" r:id="rId6"/>
    <p:sldId id="266" r:id="rId7"/>
    <p:sldId id="272" r:id="rId8"/>
    <p:sldId id="270" r:id="rId9"/>
    <p:sldId id="261" r:id="rId10"/>
    <p:sldId id="265" r:id="rId11"/>
    <p:sldId id="271" r:id="rId12"/>
    <p:sldId id="269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7" b="10739"/>
          <a:stretch/>
        </p:blipFill>
        <p:spPr bwMode="auto">
          <a:xfrm>
            <a:off x="-1" y="0"/>
            <a:ext cx="91385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44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60"/>
            <a:ext cx="9144000" cy="683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5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" y="0"/>
            <a:ext cx="92659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2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90" y="0"/>
            <a:ext cx="9069086" cy="680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1"/>
          <a:stretch/>
        </p:blipFill>
        <p:spPr bwMode="auto">
          <a:xfrm>
            <a:off x="-5680" y="0"/>
            <a:ext cx="91496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94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23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2"/>
            <a:ext cx="9144000" cy="68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1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" y="0"/>
            <a:ext cx="9132303" cy="6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9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48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6"/>
          <a:stretch/>
        </p:blipFill>
        <p:spPr bwMode="auto">
          <a:xfrm>
            <a:off x="0" y="0"/>
            <a:ext cx="92455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81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" y="3381"/>
            <a:ext cx="9139491" cy="685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1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3"/>
          <a:stretch/>
        </p:blipFill>
        <p:spPr bwMode="auto">
          <a:xfrm>
            <a:off x="-13320" y="0"/>
            <a:ext cx="91583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3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hp</cp:lastModifiedBy>
  <cp:revision>6</cp:revision>
  <dcterms:created xsi:type="dcterms:W3CDTF">2020-09-29T09:38:45Z</dcterms:created>
  <dcterms:modified xsi:type="dcterms:W3CDTF">2020-11-17T09:54:41Z</dcterms:modified>
</cp:coreProperties>
</file>