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3E51-A95B-402F-A12C-7763C7C9466C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B85B5AB-E5E4-4C0D-B476-DF4C268D4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38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3E51-A95B-402F-A12C-7763C7C9466C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85B5AB-E5E4-4C0D-B476-DF4C268D4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148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3E51-A95B-402F-A12C-7763C7C9466C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85B5AB-E5E4-4C0D-B476-DF4C268D48A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9488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3E51-A95B-402F-A12C-7763C7C9466C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85B5AB-E5E4-4C0D-B476-DF4C268D4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184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3E51-A95B-402F-A12C-7763C7C9466C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85B5AB-E5E4-4C0D-B476-DF4C268D48A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181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3E51-A95B-402F-A12C-7763C7C9466C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85B5AB-E5E4-4C0D-B476-DF4C268D4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086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3E51-A95B-402F-A12C-7763C7C9466C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5AB-E5E4-4C0D-B476-DF4C268D4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769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3E51-A95B-402F-A12C-7763C7C9466C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5AB-E5E4-4C0D-B476-DF4C268D4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045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3E51-A95B-402F-A12C-7763C7C9466C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5AB-E5E4-4C0D-B476-DF4C268D4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55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3E51-A95B-402F-A12C-7763C7C9466C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85B5AB-E5E4-4C0D-B476-DF4C268D4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14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3E51-A95B-402F-A12C-7763C7C9466C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85B5AB-E5E4-4C0D-B476-DF4C268D4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50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3E51-A95B-402F-A12C-7763C7C9466C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85B5AB-E5E4-4C0D-B476-DF4C268D4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00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3E51-A95B-402F-A12C-7763C7C9466C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5AB-E5E4-4C0D-B476-DF4C268D4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908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3E51-A95B-402F-A12C-7763C7C9466C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5AB-E5E4-4C0D-B476-DF4C268D4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41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3E51-A95B-402F-A12C-7763C7C9466C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5AB-E5E4-4C0D-B476-DF4C268D4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198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3E51-A95B-402F-A12C-7763C7C9466C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85B5AB-E5E4-4C0D-B476-DF4C268D4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08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03E51-A95B-402F-A12C-7763C7C9466C}" type="datetimeFigureOut">
              <a:rPr lang="ru-RU" smtClean="0"/>
              <a:t>29.03.2020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B85B5AB-E5E4-4C0D-B476-DF4C268D4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46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>
            <a:normAutofit/>
          </a:bodyPr>
          <a:lstStyle/>
          <a:p>
            <a:r>
              <a:rPr lang="kk-KZ" dirty="0" smtClean="0"/>
              <a:t>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тақырыбы: «Мағжан ұлы ақын»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a c e r\Desktop\unname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095" y="2770094"/>
            <a:ext cx="4706470" cy="3751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a c e r\Desktop\unname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095" y="2770094"/>
            <a:ext cx="4706470" cy="37517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5635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 мақсаты: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диалогке қатысушылар коммуникативтік жағдаяттың талаптарына сай «сөйлеуші →тыңдаушы» позицияларын еркін ауыстыру (7.А5.)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прозалық және поэзиялық шығармалардағы кейіпкердің іс-әрекетін немесе лирикалық кейіпкердің образын талдау (7.О3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 критерийлері: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Диалогке қатысушылар коммуникативтік жағдаяттың талаптарына сай «сөйлеуші –тыңдаушы» позицияларын еркін ауыстыра алады;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Прозалық шығармадағы кейіпкердің іс- әрекетін талдай алады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626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3318" y="997137"/>
            <a:ext cx="10515600" cy="1325563"/>
          </a:xfrm>
        </p:spPr>
        <p:txBody>
          <a:bodyPr>
            <a:normAutofit/>
          </a:bodyPr>
          <a:lstStyle/>
          <a:p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Үй жұмысын тексеру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Сұрақ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жауап арқылы жаңа тақырыпқа көшу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 арыстың бірі, қазақ халқының белгілі ақыны,жастарға арнап бірнеше өлең жазған, «Жүсіп хан » ертегінің авторы кім?</a:t>
            </a:r>
          </a:p>
          <a:p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962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Мәтіналды жұмыс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Айтылым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тапсырмасы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 кездегі еліміздегі жастар не істейді? Немен айналысады? Суреттерді пайдаланып,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диалог құрастырады.(102 бет)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ҚБ.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мадақтау.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Жазылым тапсырмасы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Жеке жұмыс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Оқулықтағы 4-тапсырма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«Сөздік эстафетасы» ойыны ойнатылады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«Ұлы» сөзінің синонимдерін пайдаланып, диаграмма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толтырады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дескриптор;: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Ұлы сөзінің синонимін табады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Диаграмманы толтырады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ҚБ.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Дескриптормен бағалау.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2141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Мәтінмен жұмыс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Мәтінді түсініп оқу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Мәтінді пайдаланып,сөйлем аяқтап жазыңдар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Мағжан Жұмабаев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1893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Ақын Шығыс әдебиетінің даналары...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Мағжан Омбыдағы...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 ана тілінің...</a:t>
            </a: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ескриптор: 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Мәтінді түсініп оқиды;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Сөйлемдерді мәтіннен тауып, аяқтап жазады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ҚБ қол соғу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143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dirty="0" smtClean="0"/>
              <a:t>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Мәтінсоңы жұмыс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6-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тапсырма, 104 бет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Мәтінге сүйеніп, ақпараттың дұрыстығын тексеріңдер. Түсіндіріңдер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Дескриптор: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Мәтіндегі ақпараттың дұрыс, бұрыстығын анықтай алады;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 түсіндіре алады</a:t>
            </a:r>
          </a:p>
          <a:p>
            <a:pPr marL="0" indent="0">
              <a:buNone/>
            </a:pPr>
            <a:endParaRPr lang="kk-KZ" dirty="0" smtClean="0"/>
          </a:p>
        </p:txBody>
      </p:sp>
    </p:spTree>
    <p:extLst>
      <p:ext uri="{BB962C8B-B14F-4D97-AF65-F5344CB8AC3E}">
        <p14:creationId xmlns:p14="http://schemas.microsoft.com/office/powerpoint/2010/main" val="2618621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Кері байланыс «Бір айналым сөйлесім»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Мақсаты: бүгінгі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сабақтан түсінген, көңілге түйген ой түйіндерін айтып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шығыңдар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887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Үйге тапсырма: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Мағжан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Жұмабаевтың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өмірі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шығармашылығына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қосымша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дереккөздерді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сұрақ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дайындаңдар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816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Менің сөзім »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әдісі. Бір оқушы тұрып, бүгінгі сабақтан үйренгендерін қорытындылап айтады. Айтып болған соң, басқа бір оқушының атын атайды. Сөзді сол оқушы жалғастырып, сабаққа рефлексия жасайды.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68518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</TotalTime>
  <Words>220</Words>
  <Application>Microsoft Office PowerPoint</Application>
  <PresentationFormat>Широкоэкранный</PresentationFormat>
  <Paragraphs>48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Легкий дым</vt:lpstr>
      <vt:lpstr> Сабақтың тақырыбы: «Мағжан ұлы ақын»</vt:lpstr>
      <vt:lpstr>Сабақ мақсаты:</vt:lpstr>
      <vt:lpstr>Үй жұмысын тексеру</vt:lpstr>
      <vt:lpstr>Мәтіналды жұмыс</vt:lpstr>
      <vt:lpstr>Мәтінмен жұмыс</vt:lpstr>
      <vt:lpstr> Мәтінсоңы жұмыс</vt:lpstr>
      <vt:lpstr>Кері байланыс «Бір айналым сөйлесім»</vt:lpstr>
      <vt:lpstr>Үйге тапсырма:</vt:lpstr>
      <vt:lpstr>Рефлексия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 тақырыбы:Мағжан ұлы ақын</dc:title>
  <dc:creator>a c e r</dc:creator>
  <cp:lastModifiedBy>a c e r</cp:lastModifiedBy>
  <cp:revision>8</cp:revision>
  <dcterms:created xsi:type="dcterms:W3CDTF">2020-03-29T12:09:43Z</dcterms:created>
  <dcterms:modified xsi:type="dcterms:W3CDTF">2020-03-29T13:07:16Z</dcterms:modified>
</cp:coreProperties>
</file>