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9144000"/>
  <p:notesSz cx="6888150" cy="100203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Windows_7\Desktop\&#1075;&#1072;&#1078;&#1072;&#1081;&#1099;&#1087;%20&#1087;&#1080;&#1096;&#1080;&#1085;&#1076;&#1077;&#1088;%20&#1072;&#1083;&#1077;&#1084;&#1080;\&#1087;&#1080;&#1096;&#1080;&#1085;&#1076;&#1077;&#1088;.mp4" TargetMode="Externa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Windows_7\Desktop\&#1075;&#1072;&#1078;&#1072;&#1081;&#1099;&#1087;%20&#1087;&#1080;&#1096;&#1080;&#1085;&#1076;&#1077;&#1088;%20&#1072;&#1083;&#1077;&#1084;&#1080;\videoplayback.mp4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00" name="Shape 29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Google Shape;29701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702" name="Google Shape;29702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9A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Картинки по запросу фон голубой" id="29703" name="Google Shape;29703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Картинки по запросу фигуры" id="29704" name="Google Shape;2970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14546" y="1928802"/>
            <a:ext cx="4857784" cy="4163815"/>
          </a:xfrm>
          <a:prstGeom prst="rect">
            <a:avLst/>
          </a:prstGeom>
          <a:noFill/>
          <a:ln>
            <a:noFill/>
          </a:ln>
        </p:spPr>
      </p:pic>
      <p:sp>
        <p:nvSpPr>
          <p:cNvPr id="29705" name="Shape 29705"/>
          <p:cNvSpPr/>
          <p:nvPr/>
        </p:nvSpPr>
        <p:spPr>
          <a:xfrm>
            <a:off x="658699" y="749407"/>
            <a:ext cx="7826625" cy="5857875"/>
          </a:xfrm>
          <a:prstGeom prst="rect"/>
          <a:noFill/>
        </p:spPr>
        <p:txBody>
          <a:bodyPr bIns="45720" lIns="91440" rIns="91440" wrap="none" tIns="45720">
            <a:prstTxWarp prst="textArchUp">
              <a:avLst/>
            </a:prstTxWarp>
            <a:spAutoFit/>
            <a:scene3d>
              <a:camera prst="orthographicFront"/>
              <a:lightRig dir="tl" rig="soft">
                <a:rot lat="0" lon="0" rev="0"/>
              </a:lightRig>
            </a:scene3d>
            <a:sp3d contourW="25400" prstMaterial="matte">
              <a:bevelT h="55880" prst="artDeco" w="25400"/>
              <a:contourClr>
                <a:schemeClr val="accent2">
                  <a:tint val="20000"/>
                </a:schemeClr>
              </a:contourClr>
            </a:sp3d>
          </a:bodyPr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pPr lvl="0" algn="ctr"/>
            <a:r>
              <a:rPr b="1" dirty="0" lang="kk-KZ" smtClean="0" spc="50" sz="650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rotWithShape="0" algn="tl" dir="5400000" dist="5080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Ғажайып пішіндер әлемі</a:t>
            </a:r>
            <a:endParaRPr b="1" dirty="0" lang="ru-RU" spc="50" sz="650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76200" rotWithShape="0" algn="tl" dir="5400000" dist="5080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" name="пишиндер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785794"/>
            <a:ext cx="8143932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714356"/>
            <a:ext cx="8286776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714612" y="857232"/>
            <a:ext cx="3786214" cy="35719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714884"/>
            <a:ext cx="4857784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500" b="1" cap="none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Шаршы</a:t>
            </a:r>
            <a:endParaRPr lang="ru-RU" sz="7500" b="1" cap="none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706" name="Shape 29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7" name="Google Shape;29707;p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708" name="Google Shape;29708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9A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Картинки по запросу фон голубой" id="29709" name="Google Shape;29709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710" name="Google Shape;29710;p2"/>
          <p:cNvSpPr/>
          <p:nvPr/>
        </p:nvSpPr>
        <p:spPr>
          <a:xfrm>
            <a:off x="2357422" y="285728"/>
            <a:ext cx="4429200" cy="4500600"/>
          </a:xfrm>
          <a:prstGeom prst="triangle">
            <a:avLst>
              <a:gd fmla="val 50000" name="adj"/>
            </a:avLst>
          </a:prstGeom>
          <a:solidFill>
            <a:srgbClr val="00B050"/>
          </a:solidFill>
          <a:ln cap="flat" cmpd="sng" w="25400">
            <a:solidFill>
              <a:srgbClr val="00B05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11" name="Google Shape;29711;p2"/>
          <p:cNvSpPr/>
          <p:nvPr/>
        </p:nvSpPr>
        <p:spPr>
          <a:xfrm>
            <a:off x="2000223" y="5072075"/>
            <a:ext cx="5980200" cy="12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kk-KZ" sz="7500" u="none" cap="none" strike="noStrike">
                <a:solidFill>
                  <a:srgbClr val="FF0000"/>
                </a:solidFill>
                <a:effectLst>
                  <a:outerShdw blurRad="76200" rotWithShape="0" algn="tl" dir="5400000" dist="5080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Үшбұрыш</a:t>
            </a:r>
            <a:endParaRPr b="1" i="0" sz="7500" u="none" cap="none" strike="noStrike">
              <a:solidFill>
                <a:srgbClr val="FF0000"/>
              </a:solidFill>
              <a:effectLst>
                <a:outerShdw blurRad="76200" rotWithShape="0" algn="tl" dir="5400000" dist="50800">
                  <a:srgbClr val="000000">
                    <a:alpha val="65000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2428860" y="785794"/>
            <a:ext cx="4143404" cy="39290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714884"/>
            <a:ext cx="4857784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500" b="1" cap="none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Шеңбер</a:t>
            </a:r>
            <a:endParaRPr lang="ru-RU" sz="7500" b="1" cap="none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214414" y="1000108"/>
            <a:ext cx="6858048" cy="3357586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714884"/>
            <a:ext cx="4857784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500" b="1" cap="none" spc="50" dirty="0" err="1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Сопақша</a:t>
            </a:r>
            <a:endParaRPr lang="ru-RU" sz="7500" b="1" cap="none" spc="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7650" name="Picture 2" descr="C:\Users\Windows_7\Desktop\Изображение 2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214290"/>
            <a:ext cx="3153868" cy="2201848"/>
          </a:xfrm>
          <a:prstGeom prst="rect">
            <a:avLst/>
          </a:prstGeom>
          <a:noFill/>
        </p:spPr>
      </p:pic>
      <p:pic>
        <p:nvPicPr>
          <p:cNvPr id="27651" name="Picture 3" descr="C:\Users\Windows_7\Desktop\Изображение 2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2571744"/>
            <a:ext cx="2601917" cy="2714644"/>
          </a:xfrm>
          <a:prstGeom prst="rect">
            <a:avLst/>
          </a:prstGeom>
          <a:noFill/>
        </p:spPr>
      </p:pic>
      <p:pic>
        <p:nvPicPr>
          <p:cNvPr id="27652" name="Picture 4" descr="C:\Users\Windows_7\Desktop\Изображение 20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2500306"/>
            <a:ext cx="2010982" cy="2860675"/>
          </a:xfrm>
          <a:prstGeom prst="rect">
            <a:avLst/>
          </a:prstGeom>
          <a:noFill/>
        </p:spPr>
      </p:pic>
      <p:pic>
        <p:nvPicPr>
          <p:cNvPr id="27653" name="Picture 5" descr="C:\Users\Windows_7\Desktop\eating-apples-extended-lifespan-test-animals-10-per-cent_18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0"/>
            <a:ext cx="3028923" cy="2268722"/>
          </a:xfrm>
          <a:prstGeom prst="rect">
            <a:avLst/>
          </a:prstGeom>
          <a:noFill/>
        </p:spPr>
      </p:pic>
      <p:pic>
        <p:nvPicPr>
          <p:cNvPr id="27654" name="Picture 6" descr="C:\Users\Windows_7\Desktop\Изображение 21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2500306"/>
            <a:ext cx="3440997" cy="2233576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1214414" y="5357826"/>
            <a:ext cx="6786610" cy="1285860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Тіл  дамыту  орталығы</a:t>
            </a:r>
            <a:endParaRPr lang="ru-RU" sz="35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9698" name="Picture 2" descr="Картинки по запросу цыпленок раскрас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85728"/>
            <a:ext cx="4495800" cy="4495800"/>
          </a:xfrm>
          <a:prstGeom prst="rect">
            <a:avLst/>
          </a:prstGeom>
          <a:noFill/>
        </p:spPr>
      </p:pic>
      <p:sp>
        <p:nvSpPr>
          <p:cNvPr id="7" name="Горизонтальный свиток 6"/>
          <p:cNvSpPr/>
          <p:nvPr/>
        </p:nvSpPr>
        <p:spPr>
          <a:xfrm>
            <a:off x="1214414" y="5072074"/>
            <a:ext cx="6786610" cy="1285860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Жапсыру    орталығы</a:t>
            </a:r>
            <a:endParaRPr lang="ru-RU" sz="35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Равнобедренный треугольник 4"/>
          <p:cNvSpPr/>
          <p:nvPr/>
        </p:nvSpPr>
        <p:spPr>
          <a:xfrm>
            <a:off x="714348" y="1500174"/>
            <a:ext cx="2143140" cy="1857388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58" y="2285992"/>
            <a:ext cx="2643206" cy="228601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0" y="3429000"/>
            <a:ext cx="3357586" cy="2714644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6143620"/>
            <a:ext cx="428628" cy="7143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71934" y="1142984"/>
            <a:ext cx="1285884" cy="121444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00430" y="2214554"/>
            <a:ext cx="2500330" cy="221457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00364" y="4286232"/>
            <a:ext cx="3429024" cy="257176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72264" y="5000636"/>
            <a:ext cx="2286016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3286124"/>
            <a:ext cx="2286016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72264" y="4143380"/>
            <a:ext cx="2286016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7572396" y="3500438"/>
            <a:ext cx="214314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5-конечная звезда 17"/>
          <p:cNvSpPr/>
          <p:nvPr/>
        </p:nvSpPr>
        <p:spPr>
          <a:xfrm>
            <a:off x="7572396" y="4214818"/>
            <a:ext cx="214314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7572396" y="5143512"/>
            <a:ext cx="214314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Горизонтальный свиток 19"/>
          <p:cNvSpPr/>
          <p:nvPr/>
        </p:nvSpPr>
        <p:spPr>
          <a:xfrm>
            <a:off x="1142976" y="0"/>
            <a:ext cx="6786610" cy="1285860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Сурет орталығы</a:t>
            </a:r>
            <a:endParaRPr lang="ru-RU" sz="35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 flipH="1" flipV="1">
            <a:off x="4929190" y="1428736"/>
            <a:ext cx="71438" cy="1171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 flipV="1">
            <a:off x="4500562" y="1428736"/>
            <a:ext cx="71438" cy="11715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4643438" y="1500174"/>
            <a:ext cx="142876" cy="28575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Арка 25"/>
          <p:cNvSpPr/>
          <p:nvPr/>
        </p:nvSpPr>
        <p:spPr>
          <a:xfrm rot="10800000">
            <a:off x="4434621" y="1786237"/>
            <a:ext cx="561002" cy="285095"/>
          </a:xfrm>
          <a:prstGeom prst="blockArc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5-конечная звезда 26"/>
          <p:cNvSpPr/>
          <p:nvPr/>
        </p:nvSpPr>
        <p:spPr>
          <a:xfrm>
            <a:off x="4643438" y="2571744"/>
            <a:ext cx="214314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714876" y="3429000"/>
            <a:ext cx="214314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4572000" y="5143512"/>
            <a:ext cx="214314" cy="142876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929322" y="2643182"/>
            <a:ext cx="847732" cy="5095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2786050" y="2571744"/>
            <a:ext cx="847732" cy="50959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Картинки по запросу фон голубо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Горизонтальный свиток 6"/>
          <p:cNvSpPr/>
          <p:nvPr/>
        </p:nvSpPr>
        <p:spPr>
          <a:xfrm>
            <a:off x="1142976" y="214290"/>
            <a:ext cx="6786610" cy="1000108"/>
          </a:xfrm>
          <a:prstGeom prst="horizontalScroll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35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5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Эталонды  жүйе</a:t>
            </a:r>
          </a:p>
          <a:p>
            <a:pPr algn="ctr"/>
            <a:endParaRPr lang="ru-RU" sz="35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143116"/>
            <a:ext cx="2071702" cy="8572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Түстер</a:t>
            </a:r>
            <a:endParaRPr lang="ru-RU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643314"/>
            <a:ext cx="2071702" cy="8572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Пішіндер</a:t>
            </a:r>
            <a:endParaRPr lang="ru-RU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5429264"/>
            <a:ext cx="2071702" cy="8572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Шамалар</a:t>
            </a:r>
            <a:endParaRPr lang="ru-RU" sz="3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28926" y="2214554"/>
            <a:ext cx="1143008" cy="7143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357686" y="2214554"/>
            <a:ext cx="1143008" cy="7143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2143116"/>
            <a:ext cx="1143008" cy="71438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072330" y="2143116"/>
            <a:ext cx="1143008" cy="7143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86050" y="3571876"/>
            <a:ext cx="1143008" cy="7143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4214810" y="3143248"/>
            <a:ext cx="1357322" cy="128588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929322" y="3429000"/>
            <a:ext cx="1071570" cy="107157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7358082" y="3429000"/>
            <a:ext cx="1214446" cy="10001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000628" y="5286388"/>
            <a:ext cx="1214446" cy="1000132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0" name="Прямоугольник 29"/>
          <p:cNvSpPr/>
          <p:nvPr/>
        </p:nvSpPr>
        <p:spPr>
          <a:xfrm>
            <a:off x="2714612" y="5000636"/>
            <a:ext cx="1857388" cy="1357322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715140" y="5429264"/>
            <a:ext cx="785818" cy="785818"/>
          </a:xfrm>
          <a:prstGeom prst="rect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25C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