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sldIdLst>
    <p:sldId id="273" r:id="rId2"/>
    <p:sldId id="270" r:id="rId3"/>
    <p:sldId id="277" r:id="rId4"/>
    <p:sldId id="286" r:id="rId5"/>
    <p:sldId id="287" r:id="rId6"/>
    <p:sldId id="288" r:id="rId7"/>
    <p:sldId id="297" r:id="rId8"/>
    <p:sldId id="29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8E0EA9-E53D-481C-861D-4A038A7B51F0}">
          <p14:sldIdLst>
            <p14:sldId id="273"/>
            <p14:sldId id="270"/>
            <p14:sldId id="277"/>
            <p14:sldId id="286"/>
            <p14:sldId id="287"/>
            <p14:sldId id="288"/>
            <p14:sldId id="297"/>
            <p14:sldId id="29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8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5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21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36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7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5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86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3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6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2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8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0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6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6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7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9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E786A8-F9DD-4266-9E23-B919F4ACD75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FC3B-A4AC-4B0D-A6EC-EA56B210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08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0" y="203099"/>
            <a:ext cx="10985058" cy="140053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  «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бұзушылықтың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 </a:t>
            </a:r>
            <a:b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алу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»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Администратор\Мои документы\Мои рисунки\кл_час\pensii-voennoslugashih-zakon-o-pensiya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4041" y="2316480"/>
            <a:ext cx="10448544" cy="4339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96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" y="1316736"/>
            <a:ext cx="2703576" cy="4754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88" y="1316736"/>
            <a:ext cx="3060192" cy="4754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24" y="1316736"/>
            <a:ext cx="5120640" cy="4754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42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9" y="1245489"/>
            <a:ext cx="5706237" cy="539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40" y="1245489"/>
            <a:ext cx="5581460" cy="539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15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" y="1514856"/>
            <a:ext cx="5135309" cy="4956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14856"/>
            <a:ext cx="6163627" cy="4956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9328" y="2206752"/>
            <a:ext cx="1865376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Көміртегі тотығы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94304" y="1792224"/>
            <a:ext cx="1341120" cy="499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НИКОТИН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84448" y="4693920"/>
            <a:ext cx="1694688" cy="104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УЛЫ ҚАБАТЫ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9328" y="5620512"/>
            <a:ext cx="2060448" cy="56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Нитрозаминдер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9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1795652"/>
            <a:ext cx="5847588" cy="4617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26" y="1795651"/>
            <a:ext cx="5117402" cy="4617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96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2267713"/>
            <a:ext cx="3822192" cy="429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92" y="2267713"/>
            <a:ext cx="3633216" cy="4299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92" y="2267713"/>
            <a:ext cx="3255264" cy="429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15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6" y="987044"/>
            <a:ext cx="3646932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09" y="987044"/>
            <a:ext cx="387901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987044"/>
            <a:ext cx="3433251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46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327D69B-496A-422C-853A-9F24B72B0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" y="1243584"/>
            <a:ext cx="11216640" cy="5425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01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487" y="1025742"/>
            <a:ext cx="9404723" cy="1400530"/>
          </a:xfrm>
        </p:spPr>
        <p:txBody>
          <a:bodyPr/>
          <a:lstStyle/>
          <a:p>
            <a:pPr algn="ctr"/>
            <a:r>
              <a:rPr lang="kk-KZ" sz="5400" b="1" dirty="0" smtClean="0">
                <a:ln w="11430">
                  <a:solidFill>
                    <a:srgbClr val="F7FD03"/>
                  </a:solidFill>
                </a:ln>
                <a:solidFill>
                  <a:srgbClr val="F7FD03"/>
                </a:solidFill>
                <a:effectLst>
                  <a:glow rad="1016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   Назарларыңызға </a:t>
            </a:r>
            <a:r>
              <a:rPr lang="kk-KZ" sz="5400" b="1" dirty="0">
                <a:ln w="11430">
                  <a:solidFill>
                    <a:srgbClr val="F7FD03"/>
                  </a:solidFill>
                </a:ln>
                <a:solidFill>
                  <a:srgbClr val="F7FD03"/>
                </a:solidFill>
                <a:effectLst>
                  <a:glow rad="1016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рахмет</a:t>
            </a:r>
            <a:r>
              <a:rPr lang="ru-RU" sz="5400" b="1" dirty="0">
                <a:ln w="11430">
                  <a:solidFill>
                    <a:srgbClr val="F7FD03"/>
                  </a:solidFill>
                </a:ln>
                <a:solidFill>
                  <a:srgbClr val="F7FD03"/>
                </a:solidFill>
                <a:effectLst>
                  <a:glow rad="1016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ru-RU" sz="5400" b="1" dirty="0">
                <a:ln w="11430">
                  <a:solidFill>
                    <a:srgbClr val="F7FD03"/>
                  </a:solidFill>
                </a:ln>
                <a:solidFill>
                  <a:srgbClr val="F7FD03"/>
                </a:solidFill>
                <a:effectLst>
                  <a:glow rad="101600">
                    <a:srgbClr val="00206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</a:br>
            <a:endParaRPr lang="ru-RU" sz="4800" dirty="0"/>
          </a:p>
        </p:txBody>
      </p:sp>
      <p:pic>
        <p:nvPicPr>
          <p:cNvPr id="4" name="Picture 5" descr="C:\Documents and Settings\Admin\Мои документы\Арайлым\web\40587-razdeliteli-lineechki_files\1252935932_1520086jp0bkx29vy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9888" y="3974148"/>
            <a:ext cx="9326880" cy="171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28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34112"/>
            <a:ext cx="10448544" cy="1719136"/>
          </a:xfrm>
        </p:spPr>
        <p:txBody>
          <a:bodyPr/>
          <a:lstStyle/>
          <a:p>
            <a:pPr algn="ctr"/>
            <a:r>
              <a:rPr lang="kk-KZ" sz="2800" b="1" dirty="0" smtClean="0">
                <a:solidFill>
                  <a:srgbClr val="FFFF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«Мектепішілік және Тәуекел тобында тіркеуде тұрған оқушылардың соңғы 3 жылдық мониторингі</a:t>
            </a:r>
            <a:endParaRPr lang="ru-RU" sz="2800" dirty="0">
              <a:solidFill>
                <a:srgbClr val="FFFF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51" y="1158004"/>
            <a:ext cx="8894457" cy="5345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47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53247"/>
            <a:ext cx="5547359" cy="4535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452718"/>
            <a:ext cx="10668000" cy="1400530"/>
          </a:xfrm>
        </p:spPr>
        <p:txBody>
          <a:bodyPr/>
          <a:lstStyle/>
          <a:p>
            <a:pPr lvl="0" algn="ctr"/>
            <a:r>
              <a:rPr lang="kk-KZ" sz="36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Мектебімізде алдын – алу кеңесінің отырысы жоспарлы түрде өткізіліп отырылады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52" y="1853248"/>
            <a:ext cx="5756944" cy="4535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07" y="2694432"/>
            <a:ext cx="556871" cy="5558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3" y="2784303"/>
            <a:ext cx="684425" cy="683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51" y="2779777"/>
            <a:ext cx="420107" cy="419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13" y="3040118"/>
            <a:ext cx="428127" cy="4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0304" y="447979"/>
            <a:ext cx="9217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Құқықбұзушылықтың алдын – алу мақсатында мектепішілік рейдтер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626673E-DA0D-4DFC-8E59-8B5B21F3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31" y="2120365"/>
            <a:ext cx="5270208" cy="4103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8BB478E-2E2A-431B-85F4-9B124AED2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20365"/>
            <a:ext cx="5437239" cy="4103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01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6464" y="47236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Құқықбұзушылықтың алдын – алу мақсатында түсіндірме жұмыстары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D36AFE-A273-4A57-8EF4-74A328827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8" y="1967984"/>
            <a:ext cx="5360944" cy="4064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13F5C25-5DE8-4AAC-86FA-8499796C7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154" y="1967984"/>
            <a:ext cx="5534410" cy="4064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21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927" y="-12675"/>
            <a:ext cx="113807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Құқықбұзушылықтың алдын – </a:t>
            </a:r>
            <a:r>
              <a:rPr lang="kk-KZ" sz="4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алу</a:t>
            </a:r>
          </a:p>
          <a:p>
            <a:pPr algn="ctr"/>
            <a:r>
              <a:rPr lang="kk-KZ" sz="4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40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кешкі рейд</a:t>
            </a:r>
            <a:endParaRPr lang="ru-KZ" sz="40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Изображение выглядит как человек, земля, внешний, люди&#10;&#10;Автоматически созданное описание">
            <a:extLst>
              <a:ext uri="{FF2B5EF4-FFF2-40B4-BE49-F238E27FC236}">
                <a16:creationId xmlns="" xmlns:a16="http://schemas.microsoft.com/office/drawing/2014/main" id="{A8DFBBE3-9BDC-4F98-B282-2736D214C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6" y="763783"/>
            <a:ext cx="3713870" cy="5657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зображение выглядит как земля, человек, стоит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D497435-1470-4485-B17B-1D418124F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92" y="649045"/>
            <a:ext cx="4001791" cy="577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3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673352"/>
            <a:ext cx="4876800" cy="4752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78" y="1673352"/>
            <a:ext cx="6388608" cy="4752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0288" y="0"/>
            <a:ext cx="100541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Ғаламтордың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зияны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4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77594"/>
            <a:ext cx="5796280" cy="4675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1577594"/>
            <a:ext cx="5718048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295400"/>
            <a:ext cx="5306568" cy="530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28" y="1295400"/>
            <a:ext cx="5657088" cy="530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50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396</TotalTime>
  <Words>60</Words>
  <Application>Microsoft Office PowerPoint</Application>
  <PresentationFormat>Широкоэкранный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Palatino Linotype</vt:lpstr>
      <vt:lpstr>Times New Roman</vt:lpstr>
      <vt:lpstr>Wingdings 3</vt:lpstr>
      <vt:lpstr>Ион</vt:lpstr>
      <vt:lpstr>   «Құқық бұзушылықтың       алдын – алу жұмыстары» </vt:lpstr>
      <vt:lpstr>«Мектепішілік және Тәуекел тобында тіркеуде тұрған оқушылардың соңғы 3 жылдық мониторингі</vt:lpstr>
      <vt:lpstr>Мектебімізде алдын – алу кеңесінің отырысы жоспарлы түрде өткізіліп отырылады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Назарларыңызға рахмет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39mektep</dc:creator>
  <cp:lastModifiedBy>204</cp:lastModifiedBy>
  <cp:revision>40</cp:revision>
  <dcterms:created xsi:type="dcterms:W3CDTF">2020-02-07T12:15:19Z</dcterms:created>
  <dcterms:modified xsi:type="dcterms:W3CDTF">2021-11-17T05:19:28Z</dcterms:modified>
</cp:coreProperties>
</file>