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45CA6-B8B1-4EB4-9C61-5462FE4F409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48B59-970C-42F7-A737-821784441834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Ток көзі (аккумлятор, батарея. Электрстансасының генераторы және т.б.)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C2E95-5737-4EBB-B5FD-3B0D7D3D9A8C}" type="parTrans" cxnId="{C287021E-3F81-4984-97DD-94D5743651E0}">
      <dgm:prSet/>
      <dgm:spPr/>
      <dgm:t>
        <a:bodyPr/>
        <a:lstStyle/>
        <a:p>
          <a:endParaRPr lang="ru-RU"/>
        </a:p>
      </dgm:t>
    </dgm:pt>
    <dgm:pt modelId="{6C828FFC-4474-42C3-A90C-4B37381205ED}" type="sibTrans" cxnId="{C287021E-3F81-4984-97DD-94D5743651E0}">
      <dgm:prSet/>
      <dgm:spPr/>
      <dgm:t>
        <a:bodyPr/>
        <a:lstStyle/>
        <a:p>
          <a:endParaRPr lang="ru-RU"/>
        </a:p>
      </dgm:t>
    </dgm:pt>
    <dgm:pt modelId="{35B9258B-9389-43A5-81E9-8F69AB7787DA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Өткізгіш сым (тұтынушыны ток көзімен байланыстыратын сымдар)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C08140-4507-45E8-9174-DB5F65DD67C0}" type="parTrans" cxnId="{E498E65E-0E86-4FD6-920D-AC6D9782CF59}">
      <dgm:prSet/>
      <dgm:spPr/>
      <dgm:t>
        <a:bodyPr/>
        <a:lstStyle/>
        <a:p>
          <a:endParaRPr lang="ru-RU"/>
        </a:p>
      </dgm:t>
    </dgm:pt>
    <dgm:pt modelId="{93CBF564-E048-4173-8641-1C792FD30E44}" type="sibTrans" cxnId="{E498E65E-0E86-4FD6-920D-AC6D9782CF59}">
      <dgm:prSet/>
      <dgm:spPr/>
      <dgm:t>
        <a:bodyPr/>
        <a:lstStyle/>
        <a:p>
          <a:endParaRPr lang="ru-RU"/>
        </a:p>
      </dgm:t>
    </dgm:pt>
    <dgm:pt modelId="{71619FDC-6B23-40F8-9E88-CB7D6EBDE0B8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Тұтынушы (кез-келген электр құрылғы: Шам, компьютер, тоңазытқыш және т.б.)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D2F6F-E245-4358-B1A2-E452244A28D9}" type="parTrans" cxnId="{31DAB862-A3C5-4D38-A27A-3F6A6EC84946}">
      <dgm:prSet/>
      <dgm:spPr/>
      <dgm:t>
        <a:bodyPr/>
        <a:lstStyle/>
        <a:p>
          <a:endParaRPr lang="ru-RU"/>
        </a:p>
      </dgm:t>
    </dgm:pt>
    <dgm:pt modelId="{E088B5A9-84DE-46CA-8B6E-B7CD56EA9366}" type="sibTrans" cxnId="{31DAB862-A3C5-4D38-A27A-3F6A6EC84946}">
      <dgm:prSet/>
      <dgm:spPr/>
      <dgm:t>
        <a:bodyPr/>
        <a:lstStyle/>
        <a:p>
          <a:endParaRPr lang="ru-RU"/>
        </a:p>
      </dgm:t>
    </dgm:pt>
    <dgm:pt modelId="{7CDCA52A-811B-4DE7-A995-E1854A64D50C}" type="pres">
      <dgm:prSet presAssocID="{17345CA6-B8B1-4EB4-9C61-5462FE4F409D}" presName="Name0" presStyleCnt="0">
        <dgm:presLayoutVars>
          <dgm:dir/>
          <dgm:resizeHandles val="exact"/>
        </dgm:presLayoutVars>
      </dgm:prSet>
      <dgm:spPr/>
    </dgm:pt>
    <dgm:pt modelId="{F4140BD9-E587-4B9E-AEB8-394B84C59F8B}" type="pres">
      <dgm:prSet presAssocID="{F5748B59-970C-42F7-A737-821784441834}" presName="node" presStyleLbl="node1" presStyleIdx="0" presStyleCnt="3" custScaleX="139523" custRadScaleRad="99642" custRadScaleInc="-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6F35-CC1A-4B0E-A2BC-63A3D9AAA3D1}" type="pres">
      <dgm:prSet presAssocID="{6C828FFC-4474-42C3-A90C-4B37381205ED}" presName="sibTrans" presStyleLbl="sibTrans2D1" presStyleIdx="0" presStyleCnt="3" custScaleX="209446"/>
      <dgm:spPr/>
    </dgm:pt>
    <dgm:pt modelId="{5170E79A-BBF2-4A1A-B015-AE5C16FE4EC6}" type="pres">
      <dgm:prSet presAssocID="{6C828FFC-4474-42C3-A90C-4B37381205ED}" presName="connectorText" presStyleLbl="sibTrans2D1" presStyleIdx="0" presStyleCnt="3"/>
      <dgm:spPr/>
    </dgm:pt>
    <dgm:pt modelId="{A84C7F04-A280-463B-AF4E-C21AEA6F7365}" type="pres">
      <dgm:prSet presAssocID="{35B9258B-9389-43A5-81E9-8F69AB7787DA}" presName="node" presStyleLbl="node1" presStyleIdx="1" presStyleCnt="3" custScaleX="136191" custScaleY="13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DE9D-1919-4687-8CBB-B83C2BB4BAEE}" type="pres">
      <dgm:prSet presAssocID="{93CBF564-E048-4173-8641-1C792FD30E44}" presName="sibTrans" presStyleLbl="sibTrans2D1" presStyleIdx="1" presStyleCnt="3"/>
      <dgm:spPr/>
    </dgm:pt>
    <dgm:pt modelId="{61C1C492-D22C-4C15-9B72-0E12FBCA2451}" type="pres">
      <dgm:prSet presAssocID="{93CBF564-E048-4173-8641-1C792FD30E44}" presName="connectorText" presStyleLbl="sibTrans2D1" presStyleIdx="1" presStyleCnt="3"/>
      <dgm:spPr/>
    </dgm:pt>
    <dgm:pt modelId="{A051ACFA-7902-41C4-A6DC-C593B13324AB}" type="pres">
      <dgm:prSet presAssocID="{71619FDC-6B23-40F8-9E88-CB7D6EBDE0B8}" presName="node" presStyleLbl="node1" presStyleIdx="2" presStyleCnt="3" custScaleX="122298" custScaleY="14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FE2D3-6E05-454B-B0CF-13CE116DB2FB}" type="pres">
      <dgm:prSet presAssocID="{E088B5A9-84DE-46CA-8B6E-B7CD56EA9366}" presName="sibTrans" presStyleLbl="sibTrans2D1" presStyleIdx="2" presStyleCnt="3" custScaleX="214822"/>
      <dgm:spPr/>
    </dgm:pt>
    <dgm:pt modelId="{3A6E2742-16BA-4124-AFE5-E1D301DA5908}" type="pres">
      <dgm:prSet presAssocID="{E088B5A9-84DE-46CA-8B6E-B7CD56EA9366}" presName="connectorText" presStyleLbl="sibTrans2D1" presStyleIdx="2" presStyleCnt="3"/>
      <dgm:spPr/>
    </dgm:pt>
  </dgm:ptLst>
  <dgm:cxnLst>
    <dgm:cxn modelId="{402554BC-0A69-4B84-9232-A82AC57794A2}" type="presOf" srcId="{93CBF564-E048-4173-8641-1C792FD30E44}" destId="{3441DE9D-1919-4687-8CBB-B83C2BB4BAEE}" srcOrd="0" destOrd="0" presId="urn:microsoft.com/office/officeart/2005/8/layout/cycle7"/>
    <dgm:cxn modelId="{C287021E-3F81-4984-97DD-94D5743651E0}" srcId="{17345CA6-B8B1-4EB4-9C61-5462FE4F409D}" destId="{F5748B59-970C-42F7-A737-821784441834}" srcOrd="0" destOrd="0" parTransId="{38DC2E95-5737-4EBB-B5FD-3B0D7D3D9A8C}" sibTransId="{6C828FFC-4474-42C3-A90C-4B37381205ED}"/>
    <dgm:cxn modelId="{2B39EA47-3363-4B9C-84EF-F2E7BAB95634}" type="presOf" srcId="{17345CA6-B8B1-4EB4-9C61-5462FE4F409D}" destId="{7CDCA52A-811B-4DE7-A995-E1854A64D50C}" srcOrd="0" destOrd="0" presId="urn:microsoft.com/office/officeart/2005/8/layout/cycle7"/>
    <dgm:cxn modelId="{75C06F35-DC73-4D26-9E36-C0829390DB9B}" type="presOf" srcId="{6C828FFC-4474-42C3-A90C-4B37381205ED}" destId="{9B9D6F35-CC1A-4B0E-A2BC-63A3D9AAA3D1}" srcOrd="0" destOrd="0" presId="urn:microsoft.com/office/officeart/2005/8/layout/cycle7"/>
    <dgm:cxn modelId="{E498E65E-0E86-4FD6-920D-AC6D9782CF59}" srcId="{17345CA6-B8B1-4EB4-9C61-5462FE4F409D}" destId="{35B9258B-9389-43A5-81E9-8F69AB7787DA}" srcOrd="1" destOrd="0" parTransId="{B8C08140-4507-45E8-9174-DB5F65DD67C0}" sibTransId="{93CBF564-E048-4173-8641-1C792FD30E44}"/>
    <dgm:cxn modelId="{7B4CF8F5-99A2-4EA0-8466-1F9395CDA136}" type="presOf" srcId="{6C828FFC-4474-42C3-A90C-4B37381205ED}" destId="{5170E79A-BBF2-4A1A-B015-AE5C16FE4EC6}" srcOrd="1" destOrd="0" presId="urn:microsoft.com/office/officeart/2005/8/layout/cycle7"/>
    <dgm:cxn modelId="{CC768EDB-C0C3-40E3-940B-70876F0B36E5}" type="presOf" srcId="{93CBF564-E048-4173-8641-1C792FD30E44}" destId="{61C1C492-D22C-4C15-9B72-0E12FBCA2451}" srcOrd="1" destOrd="0" presId="urn:microsoft.com/office/officeart/2005/8/layout/cycle7"/>
    <dgm:cxn modelId="{20448106-97E2-493A-AA1C-78341E4B784D}" type="presOf" srcId="{E088B5A9-84DE-46CA-8B6E-B7CD56EA9366}" destId="{3A6E2742-16BA-4124-AFE5-E1D301DA5908}" srcOrd="1" destOrd="0" presId="urn:microsoft.com/office/officeart/2005/8/layout/cycle7"/>
    <dgm:cxn modelId="{D45A01F2-0BFA-498B-A817-01EED3B08712}" type="presOf" srcId="{35B9258B-9389-43A5-81E9-8F69AB7787DA}" destId="{A84C7F04-A280-463B-AF4E-C21AEA6F7365}" srcOrd="0" destOrd="0" presId="urn:microsoft.com/office/officeart/2005/8/layout/cycle7"/>
    <dgm:cxn modelId="{9B70F66E-BBE8-4828-8B2E-26C62BCCD161}" type="presOf" srcId="{F5748B59-970C-42F7-A737-821784441834}" destId="{F4140BD9-E587-4B9E-AEB8-394B84C59F8B}" srcOrd="0" destOrd="0" presId="urn:microsoft.com/office/officeart/2005/8/layout/cycle7"/>
    <dgm:cxn modelId="{D7562F81-A5A8-45F9-A3C2-835079450840}" type="presOf" srcId="{71619FDC-6B23-40F8-9E88-CB7D6EBDE0B8}" destId="{A051ACFA-7902-41C4-A6DC-C593B13324AB}" srcOrd="0" destOrd="0" presId="urn:microsoft.com/office/officeart/2005/8/layout/cycle7"/>
    <dgm:cxn modelId="{31DAB862-A3C5-4D38-A27A-3F6A6EC84946}" srcId="{17345CA6-B8B1-4EB4-9C61-5462FE4F409D}" destId="{71619FDC-6B23-40F8-9E88-CB7D6EBDE0B8}" srcOrd="2" destOrd="0" parTransId="{624D2F6F-E245-4358-B1A2-E452244A28D9}" sibTransId="{E088B5A9-84DE-46CA-8B6E-B7CD56EA9366}"/>
    <dgm:cxn modelId="{66FE000E-2DBB-4238-90E3-68D071CD2B5A}" type="presOf" srcId="{E088B5A9-84DE-46CA-8B6E-B7CD56EA9366}" destId="{541FE2D3-6E05-454B-B0CF-13CE116DB2FB}" srcOrd="0" destOrd="0" presId="urn:microsoft.com/office/officeart/2005/8/layout/cycle7"/>
    <dgm:cxn modelId="{D8D053A7-55AC-4335-A603-6EAF0215E0D2}" type="presParOf" srcId="{7CDCA52A-811B-4DE7-A995-E1854A64D50C}" destId="{F4140BD9-E587-4B9E-AEB8-394B84C59F8B}" srcOrd="0" destOrd="0" presId="urn:microsoft.com/office/officeart/2005/8/layout/cycle7"/>
    <dgm:cxn modelId="{185EF353-3302-47EE-935E-63236EEE6CDF}" type="presParOf" srcId="{7CDCA52A-811B-4DE7-A995-E1854A64D50C}" destId="{9B9D6F35-CC1A-4B0E-A2BC-63A3D9AAA3D1}" srcOrd="1" destOrd="0" presId="urn:microsoft.com/office/officeart/2005/8/layout/cycle7"/>
    <dgm:cxn modelId="{36F712B9-A497-4A9D-BA1A-64B3F11B2243}" type="presParOf" srcId="{9B9D6F35-CC1A-4B0E-A2BC-63A3D9AAA3D1}" destId="{5170E79A-BBF2-4A1A-B015-AE5C16FE4EC6}" srcOrd="0" destOrd="0" presId="urn:microsoft.com/office/officeart/2005/8/layout/cycle7"/>
    <dgm:cxn modelId="{D9FCFAF8-71B8-4EAA-B548-DF4B03838B00}" type="presParOf" srcId="{7CDCA52A-811B-4DE7-A995-E1854A64D50C}" destId="{A84C7F04-A280-463B-AF4E-C21AEA6F7365}" srcOrd="2" destOrd="0" presId="urn:microsoft.com/office/officeart/2005/8/layout/cycle7"/>
    <dgm:cxn modelId="{47D330C2-D9EA-4E0E-A62D-4476CFE238F1}" type="presParOf" srcId="{7CDCA52A-811B-4DE7-A995-E1854A64D50C}" destId="{3441DE9D-1919-4687-8CBB-B83C2BB4BAEE}" srcOrd="3" destOrd="0" presId="urn:microsoft.com/office/officeart/2005/8/layout/cycle7"/>
    <dgm:cxn modelId="{383BE4F9-7DA4-4264-9819-F0F07A9E910C}" type="presParOf" srcId="{3441DE9D-1919-4687-8CBB-B83C2BB4BAEE}" destId="{61C1C492-D22C-4C15-9B72-0E12FBCA2451}" srcOrd="0" destOrd="0" presId="urn:microsoft.com/office/officeart/2005/8/layout/cycle7"/>
    <dgm:cxn modelId="{C60A7610-1B12-4DD2-A7C4-7CF467278214}" type="presParOf" srcId="{7CDCA52A-811B-4DE7-A995-E1854A64D50C}" destId="{A051ACFA-7902-41C4-A6DC-C593B13324AB}" srcOrd="4" destOrd="0" presId="urn:microsoft.com/office/officeart/2005/8/layout/cycle7"/>
    <dgm:cxn modelId="{ECFA71F1-9F00-4767-9E5C-80225930F955}" type="presParOf" srcId="{7CDCA52A-811B-4DE7-A995-E1854A64D50C}" destId="{541FE2D3-6E05-454B-B0CF-13CE116DB2FB}" srcOrd="5" destOrd="0" presId="urn:microsoft.com/office/officeart/2005/8/layout/cycle7"/>
    <dgm:cxn modelId="{57CF72CA-6D94-418F-8682-7210750B19E4}" type="presParOf" srcId="{541FE2D3-6E05-454B-B0CF-13CE116DB2FB}" destId="{3A6E2742-16BA-4124-AFE5-E1D301DA590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E65F-33B9-401A-B00E-98CC98B9F25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DD4F9-3C5E-4B7D-858A-897B34C3968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CD43E0A-4337-4DA7-889E-FB64237CD469}" type="parTrans" cxnId="{97F77185-6810-474F-AB3A-6405849D6640}">
      <dgm:prSet/>
      <dgm:spPr/>
      <dgm:t>
        <a:bodyPr/>
        <a:lstStyle/>
        <a:p>
          <a:endParaRPr lang="ru-RU"/>
        </a:p>
      </dgm:t>
    </dgm:pt>
    <dgm:pt modelId="{02D488BB-F4B1-409D-978F-56AA1C3608AB}" type="sibTrans" cxnId="{97F77185-6810-474F-AB3A-6405849D6640}">
      <dgm:prSet/>
      <dgm:spPr/>
      <dgm:t>
        <a:bodyPr/>
        <a:lstStyle/>
        <a:p>
          <a:endParaRPr lang="ru-RU"/>
        </a:p>
      </dgm:t>
    </dgm:pt>
    <dgm:pt modelId="{3A882D60-D5E4-4747-A63E-4345C14142C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6D3D735-A4B7-45FC-9308-3D5DDC09A850}" type="parTrans" cxnId="{1DCD6E06-FC58-4E5D-9E3B-B7535FCE400A}">
      <dgm:prSet/>
      <dgm:spPr/>
      <dgm:t>
        <a:bodyPr/>
        <a:lstStyle/>
        <a:p>
          <a:endParaRPr lang="ru-RU"/>
        </a:p>
      </dgm:t>
    </dgm:pt>
    <dgm:pt modelId="{294ABA6B-78FA-4F65-869E-CDC9CB804F7A}" type="sibTrans" cxnId="{1DCD6E06-FC58-4E5D-9E3B-B7535FCE400A}">
      <dgm:prSet/>
      <dgm:spPr/>
      <dgm:t>
        <a:bodyPr/>
        <a:lstStyle/>
        <a:p>
          <a:endParaRPr lang="ru-RU"/>
        </a:p>
      </dgm:t>
    </dgm:pt>
    <dgm:pt modelId="{B99FC75F-0C30-4B2D-846E-10D08DF2E167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E746FC2-9625-4202-B7C5-8326AA54727B}" type="parTrans" cxnId="{28346DA0-9782-4704-B6F8-D9A74DD136F4}">
      <dgm:prSet/>
      <dgm:spPr/>
      <dgm:t>
        <a:bodyPr/>
        <a:lstStyle/>
        <a:p>
          <a:endParaRPr lang="ru-RU"/>
        </a:p>
      </dgm:t>
    </dgm:pt>
    <dgm:pt modelId="{6EEFC79C-6C11-41A1-BE8C-846FB70A57F8}" type="sibTrans" cxnId="{28346DA0-9782-4704-B6F8-D9A74DD136F4}">
      <dgm:prSet/>
      <dgm:spPr/>
      <dgm:t>
        <a:bodyPr/>
        <a:lstStyle/>
        <a:p>
          <a:endParaRPr lang="ru-RU"/>
        </a:p>
      </dgm:t>
    </dgm:pt>
    <dgm:pt modelId="{B5F6B0BF-2E36-4629-9E14-17DF4C55564A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7BFE73E-8E8F-4DAC-9BAA-CC662277FFD3}" type="parTrans" cxnId="{9DAB0265-AC2B-48EE-B660-36CDD9D1089F}">
      <dgm:prSet/>
      <dgm:spPr/>
      <dgm:t>
        <a:bodyPr/>
        <a:lstStyle/>
        <a:p>
          <a:endParaRPr lang="ru-RU"/>
        </a:p>
      </dgm:t>
    </dgm:pt>
    <dgm:pt modelId="{44E5D06C-FB40-406B-956E-10FD7FCD893F}" type="sibTrans" cxnId="{9DAB0265-AC2B-48EE-B660-36CDD9D1089F}">
      <dgm:prSet/>
      <dgm:spPr/>
      <dgm:t>
        <a:bodyPr/>
        <a:lstStyle/>
        <a:p>
          <a:endParaRPr lang="ru-RU"/>
        </a:p>
      </dgm:t>
    </dgm:pt>
    <dgm:pt modelId="{F8BC9E93-3F3F-4F8D-93C3-0D7AA9138142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2B068ED-0185-4A92-BD60-2B2A54D48716}" type="parTrans" cxnId="{DD78E8B6-35C0-4A92-97D1-A68D31FF71B2}">
      <dgm:prSet/>
      <dgm:spPr/>
      <dgm:t>
        <a:bodyPr/>
        <a:lstStyle/>
        <a:p>
          <a:endParaRPr lang="ru-RU"/>
        </a:p>
      </dgm:t>
    </dgm:pt>
    <dgm:pt modelId="{9C040B38-4A05-4B5D-8DC5-E51C4D73DAAB}" type="sibTrans" cxnId="{DD78E8B6-35C0-4A92-97D1-A68D31FF71B2}">
      <dgm:prSet/>
      <dgm:spPr/>
      <dgm:t>
        <a:bodyPr/>
        <a:lstStyle/>
        <a:p>
          <a:endParaRPr lang="ru-RU"/>
        </a:p>
      </dgm:t>
    </dgm:pt>
    <dgm:pt modelId="{34274661-FDF0-4618-867F-EA8B15609C4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F9A52FFE-C818-4036-AB82-DCD200408F3C}" type="sibTrans" cxnId="{00F72CF3-83E3-462E-A427-CDD00BCF473A}">
      <dgm:prSet/>
      <dgm:spPr/>
      <dgm:t>
        <a:bodyPr/>
        <a:lstStyle/>
        <a:p>
          <a:endParaRPr lang="ru-RU"/>
        </a:p>
      </dgm:t>
    </dgm:pt>
    <dgm:pt modelId="{E86135AC-7DF2-49DD-A1A6-9D8FD1CBBABF}" type="parTrans" cxnId="{00F72CF3-83E3-462E-A427-CDD00BCF473A}">
      <dgm:prSet/>
      <dgm:spPr/>
      <dgm:t>
        <a:bodyPr/>
        <a:lstStyle/>
        <a:p>
          <a:endParaRPr lang="ru-RU"/>
        </a:p>
      </dgm:t>
    </dgm:pt>
    <dgm:pt modelId="{E5089C02-844F-4FE8-AF32-18A2C6199D6C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/>
            <a:t>Сым</a:t>
          </a:r>
          <a:endParaRPr lang="ru-RU" dirty="0"/>
        </a:p>
      </dgm:t>
    </dgm:pt>
    <dgm:pt modelId="{A8F00EF4-3B4E-40C1-87A1-F48BE16D2AD4}" type="sibTrans" cxnId="{4BE0DCC7-ABD9-4BF5-B65E-A73F43EC7836}">
      <dgm:prSet/>
      <dgm:spPr/>
      <dgm:t>
        <a:bodyPr/>
        <a:lstStyle/>
        <a:p>
          <a:endParaRPr lang="ru-RU"/>
        </a:p>
      </dgm:t>
    </dgm:pt>
    <dgm:pt modelId="{6E9B30F8-93CB-4963-97D9-ABD72AB969AF}" type="parTrans" cxnId="{4BE0DCC7-ABD9-4BF5-B65E-A73F43EC7836}">
      <dgm:prSet/>
      <dgm:spPr/>
      <dgm:t>
        <a:bodyPr/>
        <a:lstStyle/>
        <a:p>
          <a:endParaRPr lang="ru-RU"/>
        </a:p>
      </dgm:t>
    </dgm:pt>
    <dgm:pt modelId="{3F99A1EF-F722-4C31-B51B-7D11C2CF023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94CCD08E-20A0-4F60-81A9-A9F79B3E904B}" type="sibTrans" cxnId="{A76ECE23-9E38-49AE-BBE8-67AE14F47A1C}">
      <dgm:prSet/>
      <dgm:spPr/>
      <dgm:t>
        <a:bodyPr/>
        <a:lstStyle/>
        <a:p>
          <a:endParaRPr lang="ru-RU"/>
        </a:p>
      </dgm:t>
    </dgm:pt>
    <dgm:pt modelId="{9B1BA7D5-573B-4A32-86D8-7C8ABE8C26C4}" type="parTrans" cxnId="{A76ECE23-9E38-49AE-BBE8-67AE14F47A1C}">
      <dgm:prSet/>
      <dgm:spPr/>
      <dgm:t>
        <a:bodyPr/>
        <a:lstStyle/>
        <a:p>
          <a:endParaRPr lang="ru-RU"/>
        </a:p>
      </dgm:t>
    </dgm:pt>
    <dgm:pt modelId="{FDA87680-C57F-4353-821F-696C53E8936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Ажыратқыш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0A5F5C-E7BA-4154-A82D-B525B406E651}" type="sibTrans" cxnId="{5A95E63F-3CFB-4FFE-97F4-1EBC4B8F0313}">
      <dgm:prSet/>
      <dgm:spPr/>
      <dgm:t>
        <a:bodyPr/>
        <a:lstStyle/>
        <a:p>
          <a:endParaRPr lang="ru-RU"/>
        </a:p>
      </dgm:t>
    </dgm:pt>
    <dgm:pt modelId="{D49FAC9C-B792-49F6-8B9C-095C019CD884}" type="parTrans" cxnId="{5A95E63F-3CFB-4FFE-97F4-1EBC4B8F0313}">
      <dgm:prSet/>
      <dgm:spPr/>
      <dgm:t>
        <a:bodyPr/>
        <a:lstStyle/>
        <a:p>
          <a:endParaRPr lang="ru-RU"/>
        </a:p>
      </dgm:t>
    </dgm:pt>
    <dgm:pt modelId="{2CE313D4-998A-44F5-9B10-20EDEE899263}" type="pres">
      <dgm:prSet presAssocID="{10F1E65F-33B9-401A-B00E-98CC98B9F252}" presName="Name0" presStyleCnt="0">
        <dgm:presLayoutVars>
          <dgm:dir/>
          <dgm:animLvl val="lvl"/>
          <dgm:resizeHandles val="exact"/>
        </dgm:presLayoutVars>
      </dgm:prSet>
      <dgm:spPr/>
    </dgm:pt>
    <dgm:pt modelId="{590DEDA6-C015-47F2-956A-CB16FD89FD5B}" type="pres">
      <dgm:prSet presAssocID="{D14DD4F9-3C5E-4B7D-858A-897B34C39681}" presName="linNode" presStyleCnt="0"/>
      <dgm:spPr/>
    </dgm:pt>
    <dgm:pt modelId="{E865D72C-75D5-4944-8443-BDE25EF30D65}" type="pres">
      <dgm:prSet presAssocID="{D14DD4F9-3C5E-4B7D-858A-897B34C39681}" presName="parentText" presStyleLbl="node1" presStyleIdx="0" presStyleCnt="5" custScaleX="158828" custLinFactNeighborX="6201" custLinFactNeighborY="-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864F-7EF1-4586-8CF1-1FB2CC4AD687}" type="pres">
      <dgm:prSet presAssocID="{D14DD4F9-3C5E-4B7D-858A-897B34C39681}" presName="descendantText" presStyleLbl="alignAccFollowNode1" presStyleIdx="0" presStyleCnt="2" custScaleX="175423" custScaleY="126074" custLinFactNeighborX="26786" custLinFactNeighborY="1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F31BD-78EB-4894-AA13-513034A4A904}" type="pres">
      <dgm:prSet presAssocID="{02D488BB-F4B1-409D-978F-56AA1C3608AB}" presName="sp" presStyleCnt="0"/>
      <dgm:spPr/>
    </dgm:pt>
    <dgm:pt modelId="{496437CA-EDF0-4207-AF0F-26CC144E0C6E}" type="pres">
      <dgm:prSet presAssocID="{3A882D60-D5E4-4747-A63E-4345C14142C0}" presName="linNode" presStyleCnt="0"/>
      <dgm:spPr/>
    </dgm:pt>
    <dgm:pt modelId="{E2D015CE-2161-4C2B-BCE2-95AE1584F12F}" type="pres">
      <dgm:prSet presAssocID="{3A882D60-D5E4-4747-A63E-4345C14142C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C5AB8-8F8A-4A8A-BFE1-0DC06FA95F0A}" type="pres">
      <dgm:prSet presAssocID="{3A882D60-D5E4-4747-A63E-4345C14142C0}" presName="descendantText" presStyleLbl="alignAccFollowNode1" presStyleIdx="1" presStyleCnt="2" custScaleY="119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D7A3-ECBF-48F0-A3E1-D239544A1909}" type="pres">
      <dgm:prSet presAssocID="{294ABA6B-78FA-4F65-869E-CDC9CB804F7A}" presName="sp" presStyleCnt="0"/>
      <dgm:spPr/>
    </dgm:pt>
    <dgm:pt modelId="{8499165A-9B32-42F8-B132-4DED3FF9640C}" type="pres">
      <dgm:prSet presAssocID="{B99FC75F-0C30-4B2D-846E-10D08DF2E167}" presName="linNode" presStyleCnt="0"/>
      <dgm:spPr/>
    </dgm:pt>
    <dgm:pt modelId="{FC85D1B4-A241-4434-BC62-97801D13EECF}" type="pres">
      <dgm:prSet presAssocID="{B99FC75F-0C30-4B2D-846E-10D08DF2E167}" presName="parentText" presStyleLbl="node1" presStyleIdx="2" presStyleCnt="5" custLinFactNeighborX="-2916" custLinFactNeighborY="-38">
        <dgm:presLayoutVars>
          <dgm:chMax val="1"/>
          <dgm:bulletEnabled val="1"/>
        </dgm:presLayoutVars>
      </dgm:prSet>
      <dgm:spPr/>
    </dgm:pt>
    <dgm:pt modelId="{A93A78ED-6B6F-4A76-A327-213022326858}" type="pres">
      <dgm:prSet presAssocID="{6EEFC79C-6C11-41A1-BE8C-846FB70A57F8}" presName="sp" presStyleCnt="0"/>
      <dgm:spPr/>
    </dgm:pt>
    <dgm:pt modelId="{8E6787C0-2F73-4A00-95E1-B47BD12618D9}" type="pres">
      <dgm:prSet presAssocID="{B5F6B0BF-2E36-4629-9E14-17DF4C55564A}" presName="linNode" presStyleCnt="0"/>
      <dgm:spPr/>
    </dgm:pt>
    <dgm:pt modelId="{24B2EB39-89AB-40FF-8D8A-9AA87B49F663}" type="pres">
      <dgm:prSet presAssocID="{B5F6B0BF-2E36-4629-9E14-17DF4C55564A}" presName="parentText" presStyleLbl="node1" presStyleIdx="3" presStyleCnt="5" custLinFactNeighborX="-5787" custLinFactNeighborY="-1690">
        <dgm:presLayoutVars>
          <dgm:chMax val="1"/>
          <dgm:bulletEnabled val="1"/>
        </dgm:presLayoutVars>
      </dgm:prSet>
      <dgm:spPr/>
    </dgm:pt>
    <dgm:pt modelId="{7974A27E-3BFE-463E-93C1-CEBCC555BA81}" type="pres">
      <dgm:prSet presAssocID="{44E5D06C-FB40-406B-956E-10FD7FCD893F}" presName="sp" presStyleCnt="0"/>
      <dgm:spPr/>
    </dgm:pt>
    <dgm:pt modelId="{7112FBFC-8D5A-4BBC-B719-FC34C53B81AE}" type="pres">
      <dgm:prSet presAssocID="{F8BC9E93-3F3F-4F8D-93C3-0D7AA9138142}" presName="linNode" presStyleCnt="0"/>
      <dgm:spPr/>
    </dgm:pt>
    <dgm:pt modelId="{BC9BEE94-B102-497C-A763-555961973D8C}" type="pres">
      <dgm:prSet presAssocID="{F8BC9E93-3F3F-4F8D-93C3-0D7AA913814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7F77185-6810-474F-AB3A-6405849D6640}" srcId="{10F1E65F-33B9-401A-B00E-98CC98B9F252}" destId="{D14DD4F9-3C5E-4B7D-858A-897B34C39681}" srcOrd="0" destOrd="0" parTransId="{3CD43E0A-4337-4DA7-889E-FB64237CD469}" sibTransId="{02D488BB-F4B1-409D-978F-56AA1C3608AB}"/>
    <dgm:cxn modelId="{B5EC07C2-5D0A-4D2D-8636-62E62C0DDF96}" type="presOf" srcId="{B99FC75F-0C30-4B2D-846E-10D08DF2E167}" destId="{FC85D1B4-A241-4434-BC62-97801D13EECF}" srcOrd="0" destOrd="0" presId="urn:microsoft.com/office/officeart/2005/8/layout/vList5"/>
    <dgm:cxn modelId="{6572A239-4E19-442E-A5C7-2545EC1AB313}" type="presOf" srcId="{FDA87680-C57F-4353-821F-696C53E8936B}" destId="{88BC5AB8-8F8A-4A8A-BFE1-0DC06FA95F0A}" srcOrd="0" destOrd="0" presId="urn:microsoft.com/office/officeart/2005/8/layout/vList5"/>
    <dgm:cxn modelId="{BB279C80-BF2B-4C50-84A5-ADA1E86BDF36}" type="presOf" srcId="{10F1E65F-33B9-401A-B00E-98CC98B9F252}" destId="{2CE313D4-998A-44F5-9B10-20EDEE899263}" srcOrd="0" destOrd="0" presId="urn:microsoft.com/office/officeart/2005/8/layout/vList5"/>
    <dgm:cxn modelId="{446C3613-7F1A-41F6-8970-79C9588F5332}" type="presOf" srcId="{F8BC9E93-3F3F-4F8D-93C3-0D7AA9138142}" destId="{BC9BEE94-B102-497C-A763-555961973D8C}" srcOrd="0" destOrd="0" presId="urn:microsoft.com/office/officeart/2005/8/layout/vList5"/>
    <dgm:cxn modelId="{1DCD6E06-FC58-4E5D-9E3B-B7535FCE400A}" srcId="{10F1E65F-33B9-401A-B00E-98CC98B9F252}" destId="{3A882D60-D5E4-4747-A63E-4345C14142C0}" srcOrd="1" destOrd="0" parTransId="{06D3D735-A4B7-45FC-9308-3D5DDC09A850}" sibTransId="{294ABA6B-78FA-4F65-869E-CDC9CB804F7A}"/>
    <dgm:cxn modelId="{9DAB0265-AC2B-48EE-B660-36CDD9D1089F}" srcId="{10F1E65F-33B9-401A-B00E-98CC98B9F252}" destId="{B5F6B0BF-2E36-4629-9E14-17DF4C55564A}" srcOrd="3" destOrd="0" parTransId="{57BFE73E-8E8F-4DAC-9BAA-CC662277FFD3}" sibTransId="{44E5D06C-FB40-406B-956E-10FD7FCD893F}"/>
    <dgm:cxn modelId="{1B15C895-88AE-485D-918E-793D61FC5A87}" type="presOf" srcId="{E5089C02-844F-4FE8-AF32-18A2C6199D6C}" destId="{F813864F-7EF1-4586-8CF1-1FB2CC4AD687}" srcOrd="0" destOrd="0" presId="urn:microsoft.com/office/officeart/2005/8/layout/vList5"/>
    <dgm:cxn modelId="{DD78E8B6-35C0-4A92-97D1-A68D31FF71B2}" srcId="{10F1E65F-33B9-401A-B00E-98CC98B9F252}" destId="{F8BC9E93-3F3F-4F8D-93C3-0D7AA9138142}" srcOrd="4" destOrd="0" parTransId="{D2B068ED-0185-4A92-BD60-2B2A54D48716}" sibTransId="{9C040B38-4A05-4B5D-8DC5-E51C4D73DAAB}"/>
    <dgm:cxn modelId="{5A95E63F-3CFB-4FFE-97F4-1EBC4B8F0313}" srcId="{3A882D60-D5E4-4747-A63E-4345C14142C0}" destId="{FDA87680-C57F-4353-821F-696C53E8936B}" srcOrd="0" destOrd="0" parTransId="{D49FAC9C-B792-49F6-8B9C-095C019CD884}" sibTransId="{B10A5F5C-E7BA-4154-A82D-B525B406E651}"/>
    <dgm:cxn modelId="{A76ECE23-9E38-49AE-BBE8-67AE14F47A1C}" srcId="{3A882D60-D5E4-4747-A63E-4345C14142C0}" destId="{3F99A1EF-F722-4C31-B51B-7D11C2CF0234}" srcOrd="1" destOrd="0" parTransId="{9B1BA7D5-573B-4A32-86D8-7C8ABE8C26C4}" sibTransId="{94CCD08E-20A0-4F60-81A9-A9F79B3E904B}"/>
    <dgm:cxn modelId="{521E5735-4EEE-4879-980F-BF572702356D}" type="presOf" srcId="{B5F6B0BF-2E36-4629-9E14-17DF4C55564A}" destId="{24B2EB39-89AB-40FF-8D8A-9AA87B49F663}" srcOrd="0" destOrd="0" presId="urn:microsoft.com/office/officeart/2005/8/layout/vList5"/>
    <dgm:cxn modelId="{00F72CF3-83E3-462E-A427-CDD00BCF473A}" srcId="{D14DD4F9-3C5E-4B7D-858A-897B34C39681}" destId="{34274661-FDF0-4618-867F-EA8B15609C40}" srcOrd="1" destOrd="0" parTransId="{E86135AC-7DF2-49DD-A1A6-9D8FD1CBBABF}" sibTransId="{F9A52FFE-C818-4036-AB82-DCD200408F3C}"/>
    <dgm:cxn modelId="{8F2C6F84-A2A7-4EF6-A8E5-C4FFAA29C995}" type="presOf" srcId="{D14DD4F9-3C5E-4B7D-858A-897B34C39681}" destId="{E865D72C-75D5-4944-8443-BDE25EF30D65}" srcOrd="0" destOrd="0" presId="urn:microsoft.com/office/officeart/2005/8/layout/vList5"/>
    <dgm:cxn modelId="{7B45D158-4CE5-4F39-8FF5-9B8CB0F0B28E}" type="presOf" srcId="{3A882D60-D5E4-4747-A63E-4345C14142C0}" destId="{E2D015CE-2161-4C2B-BCE2-95AE1584F12F}" srcOrd="0" destOrd="0" presId="urn:microsoft.com/office/officeart/2005/8/layout/vList5"/>
    <dgm:cxn modelId="{EDEDF8AE-1F1A-4FEA-9D94-CECC20830856}" type="presOf" srcId="{3F99A1EF-F722-4C31-B51B-7D11C2CF0234}" destId="{88BC5AB8-8F8A-4A8A-BFE1-0DC06FA95F0A}" srcOrd="0" destOrd="1" presId="urn:microsoft.com/office/officeart/2005/8/layout/vList5"/>
    <dgm:cxn modelId="{C5A80B99-4592-4A27-B2C8-91A47186351D}" type="presOf" srcId="{34274661-FDF0-4618-867F-EA8B15609C40}" destId="{F813864F-7EF1-4586-8CF1-1FB2CC4AD687}" srcOrd="0" destOrd="1" presId="urn:microsoft.com/office/officeart/2005/8/layout/vList5"/>
    <dgm:cxn modelId="{4BE0DCC7-ABD9-4BF5-B65E-A73F43EC7836}" srcId="{D14DD4F9-3C5E-4B7D-858A-897B34C39681}" destId="{E5089C02-844F-4FE8-AF32-18A2C6199D6C}" srcOrd="0" destOrd="0" parTransId="{6E9B30F8-93CB-4963-97D9-ABD72AB969AF}" sibTransId="{A8F00EF4-3B4E-40C1-87A1-F48BE16D2AD4}"/>
    <dgm:cxn modelId="{28346DA0-9782-4704-B6F8-D9A74DD136F4}" srcId="{10F1E65F-33B9-401A-B00E-98CC98B9F252}" destId="{B99FC75F-0C30-4B2D-846E-10D08DF2E167}" srcOrd="2" destOrd="0" parTransId="{AE746FC2-9625-4202-B7C5-8326AA54727B}" sibTransId="{6EEFC79C-6C11-41A1-BE8C-846FB70A57F8}"/>
    <dgm:cxn modelId="{95F04869-D563-4F92-97A9-5C6A4069D998}" type="presParOf" srcId="{2CE313D4-998A-44F5-9B10-20EDEE899263}" destId="{590DEDA6-C015-47F2-956A-CB16FD89FD5B}" srcOrd="0" destOrd="0" presId="urn:microsoft.com/office/officeart/2005/8/layout/vList5"/>
    <dgm:cxn modelId="{812A8B20-4A3D-4CFD-B279-923A8368E26B}" type="presParOf" srcId="{590DEDA6-C015-47F2-956A-CB16FD89FD5B}" destId="{E865D72C-75D5-4944-8443-BDE25EF30D65}" srcOrd="0" destOrd="0" presId="urn:microsoft.com/office/officeart/2005/8/layout/vList5"/>
    <dgm:cxn modelId="{C538DB80-A6C5-421E-A102-E881FDC4791F}" type="presParOf" srcId="{590DEDA6-C015-47F2-956A-CB16FD89FD5B}" destId="{F813864F-7EF1-4586-8CF1-1FB2CC4AD687}" srcOrd="1" destOrd="0" presId="urn:microsoft.com/office/officeart/2005/8/layout/vList5"/>
    <dgm:cxn modelId="{275E062C-A0EC-41CC-81FA-153FA5917600}" type="presParOf" srcId="{2CE313D4-998A-44F5-9B10-20EDEE899263}" destId="{D25F31BD-78EB-4894-AA13-513034A4A904}" srcOrd="1" destOrd="0" presId="urn:microsoft.com/office/officeart/2005/8/layout/vList5"/>
    <dgm:cxn modelId="{E4DFE7A3-2C6F-4346-8C35-97E615F9354D}" type="presParOf" srcId="{2CE313D4-998A-44F5-9B10-20EDEE899263}" destId="{496437CA-EDF0-4207-AF0F-26CC144E0C6E}" srcOrd="2" destOrd="0" presId="urn:microsoft.com/office/officeart/2005/8/layout/vList5"/>
    <dgm:cxn modelId="{D55B40D0-661E-40E3-A67D-9D5E7AFF80B7}" type="presParOf" srcId="{496437CA-EDF0-4207-AF0F-26CC144E0C6E}" destId="{E2D015CE-2161-4C2B-BCE2-95AE1584F12F}" srcOrd="0" destOrd="0" presId="urn:microsoft.com/office/officeart/2005/8/layout/vList5"/>
    <dgm:cxn modelId="{D60F0F41-FD19-4C05-B55B-E89E959E8799}" type="presParOf" srcId="{496437CA-EDF0-4207-AF0F-26CC144E0C6E}" destId="{88BC5AB8-8F8A-4A8A-BFE1-0DC06FA95F0A}" srcOrd="1" destOrd="0" presId="urn:microsoft.com/office/officeart/2005/8/layout/vList5"/>
    <dgm:cxn modelId="{E69E5A06-FF5A-43E3-AD09-5A9D267A0092}" type="presParOf" srcId="{2CE313D4-998A-44F5-9B10-20EDEE899263}" destId="{F1D1D7A3-ECBF-48F0-A3E1-D239544A1909}" srcOrd="3" destOrd="0" presId="urn:microsoft.com/office/officeart/2005/8/layout/vList5"/>
    <dgm:cxn modelId="{9A3B362E-889D-43F8-9308-CD1648D477C7}" type="presParOf" srcId="{2CE313D4-998A-44F5-9B10-20EDEE899263}" destId="{8499165A-9B32-42F8-B132-4DED3FF9640C}" srcOrd="4" destOrd="0" presId="urn:microsoft.com/office/officeart/2005/8/layout/vList5"/>
    <dgm:cxn modelId="{470C7540-4C83-4FDD-8579-A46C527EF314}" type="presParOf" srcId="{8499165A-9B32-42F8-B132-4DED3FF9640C}" destId="{FC85D1B4-A241-4434-BC62-97801D13EECF}" srcOrd="0" destOrd="0" presId="urn:microsoft.com/office/officeart/2005/8/layout/vList5"/>
    <dgm:cxn modelId="{A7ECDC17-40B0-4419-860B-9635294AEDD0}" type="presParOf" srcId="{2CE313D4-998A-44F5-9B10-20EDEE899263}" destId="{A93A78ED-6B6F-4A76-A327-213022326858}" srcOrd="5" destOrd="0" presId="urn:microsoft.com/office/officeart/2005/8/layout/vList5"/>
    <dgm:cxn modelId="{6D05C6F6-7B42-48D1-ABFC-6228A8B5A7B0}" type="presParOf" srcId="{2CE313D4-998A-44F5-9B10-20EDEE899263}" destId="{8E6787C0-2F73-4A00-95E1-B47BD12618D9}" srcOrd="6" destOrd="0" presId="urn:microsoft.com/office/officeart/2005/8/layout/vList5"/>
    <dgm:cxn modelId="{DA6F94F3-2C5F-44F1-B40B-4FFA4FE6C103}" type="presParOf" srcId="{8E6787C0-2F73-4A00-95E1-B47BD12618D9}" destId="{24B2EB39-89AB-40FF-8D8A-9AA87B49F663}" srcOrd="0" destOrd="0" presId="urn:microsoft.com/office/officeart/2005/8/layout/vList5"/>
    <dgm:cxn modelId="{29BA2E75-09C9-4989-ADCF-B43543423C74}" type="presParOf" srcId="{2CE313D4-998A-44F5-9B10-20EDEE899263}" destId="{7974A27E-3BFE-463E-93C1-CEBCC555BA81}" srcOrd="7" destOrd="0" presId="urn:microsoft.com/office/officeart/2005/8/layout/vList5"/>
    <dgm:cxn modelId="{C6BC6B1F-03D6-4295-87A5-7CE11A8E9D6E}" type="presParOf" srcId="{2CE313D4-998A-44F5-9B10-20EDEE899263}" destId="{7112FBFC-8D5A-4BBC-B719-FC34C53B81AE}" srcOrd="8" destOrd="0" presId="urn:microsoft.com/office/officeart/2005/8/layout/vList5"/>
    <dgm:cxn modelId="{A65BD101-7992-48C2-9DE9-1C5E9A9A8810}" type="presParOf" srcId="{7112FBFC-8D5A-4BBC-B719-FC34C53B81AE}" destId="{BC9BEE94-B102-497C-A763-555961973D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40BD9-E587-4B9E-AEB8-394B84C59F8B}">
      <dsp:nvSpPr>
        <dsp:cNvPr id="0" name=""/>
        <dsp:cNvSpPr/>
      </dsp:nvSpPr>
      <dsp:spPr>
        <a:xfrm>
          <a:off x="1718752" y="-106914"/>
          <a:ext cx="2936835" cy="105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Ток көзі (аккумлятор, батарея. Электрстансасының генераторы және т.б.)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9577" y="-76089"/>
        <a:ext cx="2875185" cy="990805"/>
      </dsp:txXfrm>
    </dsp:sp>
    <dsp:sp modelId="{9B9D6F35-CC1A-4B0E-A2BC-63A3D9AAA3D1}">
      <dsp:nvSpPr>
        <dsp:cNvPr id="0" name=""/>
        <dsp:cNvSpPr/>
      </dsp:nvSpPr>
      <dsp:spPr>
        <a:xfrm rot="3448772">
          <a:off x="3445304" y="1631470"/>
          <a:ext cx="1264262" cy="3683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55812" y="1705142"/>
        <a:ext cx="1043246" cy="221015"/>
      </dsp:txXfrm>
    </dsp:sp>
    <dsp:sp modelId="{A84C7F04-A280-463B-AF4E-C21AEA6F7365}">
      <dsp:nvSpPr>
        <dsp:cNvPr id="0" name=""/>
        <dsp:cNvSpPr/>
      </dsp:nvSpPr>
      <dsp:spPr>
        <a:xfrm>
          <a:off x="3663258" y="2685760"/>
          <a:ext cx="2866699" cy="1456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Өткізгіш сым (тұтынушыны ток көзімен байланыстыратын сымдар)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05927" y="2728429"/>
        <a:ext cx="2781361" cy="1371481"/>
      </dsp:txXfrm>
    </dsp:sp>
    <dsp:sp modelId="{3441DE9D-1919-4687-8CBB-B83C2BB4BAEE}">
      <dsp:nvSpPr>
        <dsp:cNvPr id="0" name=""/>
        <dsp:cNvSpPr/>
      </dsp:nvSpPr>
      <dsp:spPr>
        <a:xfrm rot="10800000">
          <a:off x="2984183" y="3229990"/>
          <a:ext cx="603622" cy="3683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94691" y="3303662"/>
        <a:ext cx="382606" cy="221015"/>
      </dsp:txXfrm>
    </dsp:sp>
    <dsp:sp modelId="{A051ACFA-7902-41C4-A6DC-C593B13324AB}">
      <dsp:nvSpPr>
        <dsp:cNvPr id="0" name=""/>
        <dsp:cNvSpPr/>
      </dsp:nvSpPr>
      <dsp:spPr>
        <a:xfrm>
          <a:off x="334466" y="2642836"/>
          <a:ext cx="2574264" cy="1542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Тұтынушы (кез-келген электр құрылғы: Шам, компьютер, тоңазытқыш және т.б.)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649" y="2688019"/>
        <a:ext cx="2483898" cy="1452302"/>
      </dsp:txXfrm>
    </dsp:sp>
    <dsp:sp modelId="{541FE2D3-6E05-454B-B0CF-13CE116DB2FB}">
      <dsp:nvSpPr>
        <dsp:cNvPr id="0" name=""/>
        <dsp:cNvSpPr/>
      </dsp:nvSpPr>
      <dsp:spPr>
        <a:xfrm rot="17855908">
          <a:off x="1820092" y="1610008"/>
          <a:ext cx="1296713" cy="3683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930600" y="1683680"/>
        <a:ext cx="1075697" cy="221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3864F-7EF1-4586-8CF1-1FB2CC4AD687}">
      <dsp:nvSpPr>
        <dsp:cNvPr id="0" name=""/>
        <dsp:cNvSpPr/>
      </dsp:nvSpPr>
      <dsp:spPr>
        <a:xfrm rot="5400000">
          <a:off x="4608582" y="-1997502"/>
          <a:ext cx="814432" cy="4958555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/>
            <a:t>Сым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2536521" y="114316"/>
        <a:ext cx="4918798" cy="734918"/>
      </dsp:txXfrm>
    </dsp:sp>
    <dsp:sp modelId="{E865D72C-75D5-4944-8443-BDE25EF30D65}">
      <dsp:nvSpPr>
        <dsp:cNvPr id="0" name=""/>
        <dsp:cNvSpPr/>
      </dsp:nvSpPr>
      <dsp:spPr>
        <a:xfrm>
          <a:off x="175279" y="0"/>
          <a:ext cx="2525330" cy="8074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14698" y="39419"/>
        <a:ext cx="2446492" cy="728656"/>
      </dsp:txXfrm>
    </dsp:sp>
    <dsp:sp modelId="{88BC5AB8-8F8A-4A8A-BFE1-0DC06FA95F0A}">
      <dsp:nvSpPr>
        <dsp:cNvPr id="0" name=""/>
        <dsp:cNvSpPr/>
      </dsp:nvSpPr>
      <dsp:spPr>
        <a:xfrm rot="5400000">
          <a:off x="4711883" y="-1138819"/>
          <a:ext cx="769535" cy="4796848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Ажыратқыш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2698227" y="912403"/>
        <a:ext cx="4759282" cy="694403"/>
      </dsp:txXfrm>
    </dsp:sp>
    <dsp:sp modelId="{E2D015CE-2161-4C2B-BCE2-95AE1584F12F}">
      <dsp:nvSpPr>
        <dsp:cNvPr id="0" name=""/>
        <dsp:cNvSpPr/>
      </dsp:nvSpPr>
      <dsp:spPr>
        <a:xfrm>
          <a:off x="0" y="855858"/>
          <a:ext cx="2698227" cy="8074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39419" y="895277"/>
        <a:ext cx="2619389" cy="728656"/>
      </dsp:txXfrm>
    </dsp:sp>
    <dsp:sp modelId="{FC85D1B4-A241-4434-BC62-97801D13EECF}">
      <dsp:nvSpPr>
        <dsp:cNvPr id="0" name=""/>
        <dsp:cNvSpPr/>
      </dsp:nvSpPr>
      <dsp:spPr>
        <a:xfrm>
          <a:off x="0" y="1703420"/>
          <a:ext cx="2698227" cy="80749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39419" y="1742839"/>
        <a:ext cx="2619389" cy="728656"/>
      </dsp:txXfrm>
    </dsp:sp>
    <dsp:sp modelId="{24B2EB39-89AB-40FF-8D8A-9AA87B49F663}">
      <dsp:nvSpPr>
        <dsp:cNvPr id="0" name=""/>
        <dsp:cNvSpPr/>
      </dsp:nvSpPr>
      <dsp:spPr>
        <a:xfrm>
          <a:off x="0" y="2537949"/>
          <a:ext cx="2698227" cy="80749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39419" y="2577368"/>
        <a:ext cx="2619389" cy="728656"/>
      </dsp:txXfrm>
    </dsp:sp>
    <dsp:sp modelId="{BC9BEE94-B102-497C-A763-555961973D8C}">
      <dsp:nvSpPr>
        <dsp:cNvPr id="0" name=""/>
        <dsp:cNvSpPr/>
      </dsp:nvSpPr>
      <dsp:spPr>
        <a:xfrm>
          <a:off x="0" y="3399464"/>
          <a:ext cx="2698227" cy="80749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39419" y="3438883"/>
        <a:ext cx="2619389" cy="72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4847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Кентау қаласы, Хантағы ауылы №6 А.С.Пушкин атындағы жалпы орта мектебі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858316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Еңбек пәнінің мұғалімі: Ахпамбетов Олжас Нурлыханович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96007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      Электр сызбалардың шартты белгілерімен танысу.      Электр тізбегі 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0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74674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Сабақтың мақсаттары: 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Барлық оқушылар орындай алады: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Электрсызбаларының  элеметтерінің шартты графикалық белгілерімен танысады</a:t>
            </a:r>
          </a:p>
          <a:p>
            <a:pPr algn="just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Көпшілік оқушылар орындай алады: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Электрсызбаларының  элеметтерінің шартты графикалық белгілерімен танысып, орындап, анықтап, зерделеп қарапайым электр тізбектерінің есебін жүргізеді.</a:t>
            </a:r>
          </a:p>
          <a:p>
            <a:pPr algn="just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Кейбір оқушылар орындай алады: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Электрсызбаларының  элеметтерінің шартты графикалық белгілерімен танысып, орындап, анықтап, зерделеп қарапайым электр тізбектерінің есебін жүргізіп оларды ажырата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8" y="5589240"/>
            <a:ext cx="146302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4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16783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Бағалай критерийлері: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Электрлік техникалық схеманың түрлерін біледі;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•электрлік схемаларды қайда қолданатынын біледі;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•схеманың белгілерін біледі;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•электрлік схемалардың түрлерін біледі. </a:t>
            </a:r>
          </a:p>
          <a:p>
            <a:endParaRPr lang="kk-KZ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Бүгінгі сабақта қамтылатын тілдік мақсаттар: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Электрсызбалар, ток, графика, схема т.б.</a:t>
            </a:r>
          </a:p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Пән аралық байланыс: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АКТ қолдану: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Интербелсенді тақта т.б.</a:t>
            </a:r>
          </a:p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Алдынғы білім: 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Оқушыларда  жалпы электр схемалары туралы білімдері бар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лб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262313"/>
            <a:ext cx="105365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5338696"/>
              </p:ext>
            </p:extLst>
          </p:nvPr>
        </p:nvGraphicFramePr>
        <p:xfrm>
          <a:off x="1394871" y="2204864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273035"/>
            <a:ext cx="7134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тізбегінің негізгі элементтері: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036">
            <a:off x="6954659" y="2735482"/>
            <a:ext cx="1345668" cy="16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6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 (22672 bytes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0" y="3756550"/>
            <a:ext cx="3096344" cy="18409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772816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Электр тізбектері схема түрінде бейнеленеді, онда жекелегени элементтердің қалай байланысып тұрғаны көрсетіледі. Әр элемент шартты белгімен таңбаланады.</a:t>
            </a:r>
            <a:endParaRPr lang="ru-RU" sz="2400" b="1" cap="none" spc="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663324"/>
            <a:ext cx="18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Электр схемасы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14540"/>
            <a:ext cx="18192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34672147"/>
              </p:ext>
            </p:extLst>
          </p:nvPr>
        </p:nvGraphicFramePr>
        <p:xfrm>
          <a:off x="893348" y="2173318"/>
          <a:ext cx="7495076" cy="4208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3594229" y="4707060"/>
            <a:ext cx="482453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Гальваникалық элемент</a:t>
            </a:r>
          </a:p>
          <a:p>
            <a:endParaRPr lang="ru-RU" dirty="0"/>
          </a:p>
        </p:txBody>
      </p:sp>
      <p:pic>
        <p:nvPicPr>
          <p:cNvPr id="4102" name="Picture 6" descr="C:\Users\User\Desktop\смапмиа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93" y="5319128"/>
            <a:ext cx="231457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3624293" y="5499148"/>
            <a:ext cx="4854877" cy="8195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Жарық-диоды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User\Desktop\диод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90" y="6019570"/>
            <a:ext cx="193357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83791" y="404664"/>
            <a:ext cx="7634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тізбегінің элементтері және </a:t>
            </a:r>
          </a:p>
          <a:p>
            <a:pPr algn="ctr"/>
            <a:r>
              <a:rPr lang="kk-KZ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олардың артты белгілері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94229" y="3845162"/>
            <a:ext cx="4824536" cy="8919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Қыздырғыш шам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3851920" y="3645024"/>
            <a:ext cx="504056" cy="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355976" y="3501882"/>
            <a:ext cx="48096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878640" y="3645024"/>
            <a:ext cx="4809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851920" y="2852936"/>
            <a:ext cx="126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97705e8-b9ae-4ae5-a1cc-e0fbf1847b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85" y="1340768"/>
            <a:ext cx="884541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Батарея, екі ажыратқыш, үш жарықдиоды мен екі қыздырғыш шамнан құралған электр тізбегінің схемасын салыңдар. Онда бір ажыратқыш барлық жарықдиодынын, </a:t>
            </a:r>
          </a:p>
          <a:p>
            <a:pPr algn="ctr"/>
            <a:r>
              <a:rPr lang="kk-KZ" sz="36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екінші қыздырғыш шамдарды қосып</a:t>
            </a:r>
            <a:r>
              <a:rPr lang="kk-KZ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-өшіріп тұратын болсын.</a:t>
            </a:r>
            <a:endParaRPr lang="kk-KZ" sz="4000" b="1" cap="none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264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2019-04-14T06:27:02Z</dcterms:created>
  <dcterms:modified xsi:type="dcterms:W3CDTF">2019-04-14T09:10:00Z</dcterms:modified>
</cp:coreProperties>
</file>