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8" r:id="rId2"/>
    <p:sldId id="256" r:id="rId3"/>
    <p:sldId id="258" r:id="rId4"/>
    <p:sldId id="259" r:id="rId5"/>
    <p:sldId id="260" r:id="rId6"/>
    <p:sldId id="289" r:id="rId7"/>
    <p:sldId id="290" r:id="rId8"/>
    <p:sldId id="287" r:id="rId9"/>
    <p:sldId id="291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F4C"/>
    <a:srgbClr val="97861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13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56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4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22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9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0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1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3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7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3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6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3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5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yvision.kz/post/27047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yvision.kz/post/30389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74156">
            <a:off x="1063925" y="2721875"/>
            <a:ext cx="38234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 ЖЫЛДАМ?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050821">
            <a:off x="502642" y="3165069"/>
            <a:ext cx="69815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тақырып кім жайлы?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4461" y="188640"/>
            <a:ext cx="51021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 ояту.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970"/>
            <a:ext cx="3357563" cy="1452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4229">
            <a:off x="2699792" y="4586115"/>
            <a:ext cx="3668184" cy="22226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" y="5218978"/>
            <a:ext cx="2232248" cy="144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22" y="474784"/>
            <a:ext cx="2636377" cy="1703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71" y="2744200"/>
            <a:ext cx="3035483" cy="20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628800"/>
            <a:ext cx="66557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66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әлеміне</a:t>
            </a:r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97152"/>
            <a:ext cx="8892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Бұл ақынның өмірінің соңғы жылдарында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тұрған үйі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(1938-1945).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Қазір мұнда  Жамбылдың  әдеби-мемориалдық мұражайы орналасқан.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Бұл үйді Жамбылға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1938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92 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ақындық өмірінің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75 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жылдығы тойланған уақытында Қазақстан өкіметі салып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12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бөлмеден тұратын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атаның үйі көзі тірісіне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қандай болса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қазіргі уақытта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дәл сол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қалыпында сақтаулы тұр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C:\Users\Admin\Desktop\Новая папка\U9nWkyf685pEWU2C5764WRzUVD9zb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89016" cy="331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Новая папка\Qw39qmDBq2qGiRV8o121BL6lMtF7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3924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71472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Жамбыл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шифонерінің ішінде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оның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киімдері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әлі күнге </a:t>
            </a:r>
            <a:r>
              <a:rPr kumimoji="0" lang="ru-RU" sz="2000" b="1" i="1" u="none" strike="noStrike" cap="none" normalizeH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дейін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сақталып тұр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түлкі ішігі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пальтосы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шекпендері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шапаны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AutoShape 1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Admin\Desktop\Новая папка\5rTgmfpE5HQhFu9Cg98lJEtAi4r3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45638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Admin\Desktop\Новая папка\5k7JjM4FrcmPfJNjJGnxS1fvUrhB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5"/>
            <a:ext cx="367240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6576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атаның бөркі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Көптеген суреттерде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портреттерде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дәл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бөрікімен бейнеленген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65086" y="0"/>
            <a:ext cx="9566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атаның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1936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жылғы домбырасы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Жабаевтың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домбырасы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домбырасы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мұражайда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ал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домбырасы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Алматыдағы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Республикалық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музыка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аспаптар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мұражайында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сақтаулы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8" name="Picture 6" descr="C:\Users\Admin\Desktop\Новая папка\WTl9xF7WaBu2l9t99m8P7M7seaDx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12082"/>
            <a:ext cx="3384376" cy="4845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dmin\Desktop\Новая папка\Coyfm7Tq3kIoyquUmgaMgX6jO8qrc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7"/>
            <a:ext cx="3528392" cy="4485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атаның дүниеден озған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уақытында тоқтап қалған сағаты.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Новая папка\X5tsB9vkNF2Z36ktnrxHYRbb6U2OJ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20889"/>
            <a:ext cx="3528393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Новая папка\iRsdU0r7Zle1bLt8YKOm7sH0e31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31236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3968" y="4797153"/>
            <a:ext cx="4608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Қайтар-қайтқанынша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бес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уақыт намазын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қалт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жібермеген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ақынның құмғаны, легені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548681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хат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танымағандықтан оның әдеби хатшылары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Әбділда Тәжібаев,  Қапан Сатыбалдин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Қалмұқан Әбдіқадіров,  Ғали Орманов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Тайыр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Жароков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Мұхтар Әуезов,  Сәбит Мұқановтар кезекпен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кабинетте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жұмыс істеген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Новая папка\U9nWkyf685pEWU2C5764WRzUVD9zb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51163"/>
            <a:ext cx="799288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9144000" cy="65556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атаның кішігірім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кітапханасы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сақталған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өзі оқи алмаған, алайда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хатшылары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оған түрлі кітаптарды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кезекпен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оқып беріп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атаның есте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сақтау қабілеті өте тамаша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92 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оның бірде-бір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өлеңдері қағаз бетінде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сақталмаған екен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Тек 92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жасында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ғана оған хатшылар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тағайындалып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қазіргі уақытта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3000-ға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жуық өлеңдері қағаз бетіне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түскен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Новая папка\eN4eU7Lcpx0d283szqi6LkAkGufm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9"/>
            <a:ext cx="7188200" cy="337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0579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1943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орнатылған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Жамбыл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атаның қолданған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\Desktop\Новая папка\6qfqGi5aZ872oXrgkH3o0zzdXGpVg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4"/>
            <a:ext cx="3079721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" y="58052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бұл үйде кіші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Тезекбай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атаның отбасымен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Суретте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үйдегі кішігірім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асхана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Мұнда келін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немерелерімен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қымыз, шай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ішкен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C:\Users\Admin\Desktop\Новая папка\y4TEDcGnzLAvpS3Ie8UcOJWwHmjl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4680520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Admin\Desktop\Новая папка\8Yrsh5Ys7wA7w2MjLp1DSTy9YDkZ8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8424936" cy="4608512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5155159"/>
            <a:ext cx="914400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Қонақ бөлме.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Көптеген сыйлы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қонақтарды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осы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бөлмеде күтетін болған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Үстелдің үстіндегі кеседен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 ыдыстардың барлығын ата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көзі тірісінде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 қолданған.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Үйдегі дүние-жиһаз,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кресло,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дивандардың барлығы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1938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өкімет тарапынан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сыйланған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Бүгінгі күні үйде перделер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ауыстырылған және кілемдері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жаңарып отырады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Жабаевтың жеті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кезекпен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үйленген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бәйбішесі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Момын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апа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қайтыс болғаннан кейін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Талқайрат апаға үйленіп,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дүниеден озғаннан соң Қанымжан апаны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алған.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ападан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10 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2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8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ұл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ұлы майданда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қаза болған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Қазіргі таңда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балаларынан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100-ден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ұрпақтары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бар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dmin\Desktop\Новая папка\N5fl3l7fw325hZFBZIny4lNR5OJn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7"/>
            <a:ext cx="4986115" cy="36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C:\Users\Admin\Desktop\Новая папка\3qMR77w4rlNi5103k3C6ca0F7v7t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692696"/>
            <a:ext cx="2689324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24471"/>
            <a:ext cx="87779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32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400" b="1" i="1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3400" b="1" i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Жабаев</a:t>
            </a:r>
            <a:r>
              <a:rPr lang="ru-RU" sz="3400" b="1" i="1" cap="none" spc="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400" b="1" i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жүз жасаған бәйтерек </a:t>
            </a:r>
          </a:p>
        </p:txBody>
      </p:sp>
      <p:pic>
        <p:nvPicPr>
          <p:cNvPr id="1026" name="Picture 2" descr="C:\Users\Admin\Desktop\Новая папка\dzhambul_dzhabaeu_karci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99" y="3022096"/>
            <a:ext cx="43204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21589"/>
            <a:ext cx="5828281" cy="1091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35578" y="4725144"/>
            <a:ext cx="32928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none" spc="0" dirty="0" smtClean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Пән мұғалімі: </a:t>
            </a:r>
          </a:p>
          <a:p>
            <a:pPr algn="ctr"/>
            <a:r>
              <a:rPr lang="kk-KZ" sz="2800" b="1" cap="none" spc="0" dirty="0" smtClean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773F4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Меденова </a:t>
            </a:r>
            <a:r>
              <a:rPr lang="kk-KZ" sz="2800" b="1" dirty="0" smtClean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773F4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Клара Сарсенбаевна </a:t>
            </a:r>
            <a:r>
              <a:rPr lang="kk-KZ" sz="2800" b="1" cap="none" spc="0" dirty="0" smtClean="0">
                <a:ln w="95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773F4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 </a:t>
            </a:r>
            <a:endParaRPr lang="ru-RU" sz="2800" b="1" cap="none" spc="0" dirty="0">
              <a:ln w="95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773F4C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799700"/>
            <a:ext cx="721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Ашық тәрбие сағаты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5308" y="27684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18" y="2256857"/>
            <a:ext cx="5828281" cy="10912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6421" y="164204"/>
            <a:ext cx="7765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«Сам жалпы білім беретін мектеп»КММ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1658" y="3777126"/>
            <a:ext cx="339252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сынып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2"/>
            <a:ext cx="9143999" cy="6857999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54939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Мұражайда 1938-1945 жылдар аралығында түсірілген фотосуреттердің барлығы үлкейтіліп қойылған.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" y="-124226"/>
            <a:ext cx="90124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Мұражайда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1938-1945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аралығында түсірілген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фотосуреттердің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барлығы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үлкейтіліп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қойылған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Admin\Desktop\Новая папка\2lb2m8kufa6ZHZ47paMP7MOSZy58g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6" y="1052738"/>
            <a:ext cx="2711735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C:\Users\Admin\Desktop\Новая папка\3FzVIM2pQJf7gWSFMTeqWKVi0rjn6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7" y="1052736"/>
            <a:ext cx="288032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C:\Users\Admin\Desktop\Новая папка\ac2U81tcyxv137coA0vHXQVy5pW6t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1" y="980730"/>
            <a:ext cx="252481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2" name="Picture 6" descr="C:\Users\Admin\Desktop\Новая папка\cA485dpS628xuSGdy1pt3SK24Qbtz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861048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3" name="Picture 7" descr="C:\Users\Admin\Desktop\Новая папка\MV0Ny9EKz4HxQV5Ic13I0v8V8zs0B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861048"/>
            <a:ext cx="26642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C:\Users\Admin\Desktop\Новая папка\Nq9IzL3lfYI2nuZCQIQEJM7TmfOD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789041"/>
            <a:ext cx="266429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" y="4814671"/>
            <a:ext cx="91531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Көзінің тірісінде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алған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медальдары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Ақын екінші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дәрежелі Сталиндік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премиямен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наградталған және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орденімен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Құрмет белгісі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Еңбек Қызыл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орденімен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марапатталған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Сонымен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қатар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депутат та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сайланған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Новая папка\T49yQb0WVYygnhfRQka53aDSjIa8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9013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4048" y="260649"/>
            <a:ext cx="4139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Қазақ халқының бұлбұлы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Күләш Байсейітова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Жамбыл 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ақынға жиі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тұрған.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қызындай көріп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қызғалдағым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ақын: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«Қызым келді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жаныма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қызғалдақтай,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Жүрер ме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кәрінің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сөзі жақпай.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Сені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тапқан анаңнан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айналайын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жоқ мүсінінде арғымақтай,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оған өлең жолдарын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да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арнаған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5" name="Picture 1" descr="C:\Users\Admin\Desktop\Новая папка\137SxTF2Y4P9PXkYT62Uj8soNlg0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89242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Жабаевтың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жылдық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мерейтойына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шыққан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афиша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Admin\Desktop\Новая папка\9xwSx5D00Mpp90QBdCe5Resk6M24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4115123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32040" y="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аталынып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өткен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жылдық мерейтойына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шыққан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афиш</a:t>
            </a:r>
            <a:r>
              <a:rPr lang="ru-RU" sz="2400" b="1" i="1" dirty="0" smtClean="0">
                <a:solidFill>
                  <a:schemeClr val="bg1"/>
                </a:solidFill>
              </a:rPr>
              <a:t>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dmin\Desktop\Новая папка\jUNbCK18vPP3yU20OVvjvwR8JApC6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1"/>
            <a:ext cx="3672408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4536" y="2967335"/>
            <a:ext cx="7294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Жамбыл </a:t>
            </a:r>
            <a:r>
              <a:rPr lang="ru-RU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жабаев</a:t>
            </a:r>
            <a:r>
              <a:rPr lang="kk-KZ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 </a:t>
            </a:r>
          </a:p>
          <a:p>
            <a:pPr algn="ctr"/>
            <a:r>
              <a:rPr lang="kk-KZ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орнатылған мүсіндер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Picture 1" descr="C:\Users\Admin\Desktop\Новая папка\dzhambul_dzhabaeu_karci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073" name="Picture 1" descr="C:\Users\Admin\Desktop\Новая папка\fpzI7sP1NFduJx8KhxvPvGZqOQrQ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Desktop\Новая папка\a6MEm1vl4EmyczzQ7pky5vjRbrSS8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Новая папка\m4yzysn2mgE52EG1lI709J81q6hXY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06812"/>
            <a:ext cx="9144000" cy="375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4579" y="0"/>
            <a:ext cx="522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22 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маусымда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сағат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7:55-те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қайтыс болған екен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Өзінің өтініші бойынша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үйінің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артындағы алма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бағында жерленген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Admin\Desktop\Новая папка\IfBVoS87F91ri4pg95PvkF67zp9B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53136"/>
            <a:ext cx="269979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Новая папка\gOE0Q14rbW2fgg5JpQ5yI93qmW94u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1399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Новая папка\4Zh3k10p6N3qvD6MBC65T6do9h6au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25752"/>
            <a:ext cx="273630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Новая папка\3j3P39WV2dk7ZcIeF8ulRNGPFRh9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579" y="2343155"/>
            <a:ext cx="4680520" cy="238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8" y="2406233"/>
            <a:ext cx="86409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1.Жамбылды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атау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2.Дүниеге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3.1881жылы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Жетісуде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 айтыскер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ақынды жеңіп алды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4.Жамбылдың ұстазы кім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5.Жамбыл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ұрпақты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неге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шақырады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Жамбыл1938жылы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қандай орденмен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7.Жамбыл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қанша жасаған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1977"/>
            <a:ext cx="332836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88640" y="2132856"/>
            <a:ext cx="97098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all" spc="0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4800" b="1" i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рақмет</a:t>
            </a:r>
            <a:r>
              <a:rPr lang="kk-KZ" sz="48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i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332656"/>
            <a:ext cx="6624736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800" b="1" dirty="0" err="1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ақсаты</a:t>
            </a:r>
            <a:r>
              <a:rPr lang="ru-RU" sz="48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i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52" y="1484784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кі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заман тұсында өмір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сүрген, екі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дәуірдің куәсі болған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өз көзімен көрген өмірдің  бар шындығын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жырлаған жыр алыбы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Жамбыл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Жабаев өмірі мен   шығармашылығын таныстыра отырып, жалпы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адамзаттық және ұлттық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құндылықтарды қадірлей білуге тәрбиелеу.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28600" y="193864"/>
            <a:ext cx="86328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48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жүректен</a:t>
            </a:r>
            <a:r>
              <a:rPr lang="ru-RU" sz="48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шыққан</a:t>
            </a:r>
            <a:r>
              <a:rPr lang="ru-RU" sz="48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</a:t>
            </a:r>
            <a:endParaRPr lang="ru-RU" sz="4800" b="1" i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Жамбыл – ақыл ойдың алғыры, өзгеге ұқсамайтын дара, оқшау бет-бейнесімен аса зор құбылыс. Оның бір өзі әрі эпик ақын, әрі айтыс ақыны, әрі азаматтық әуеннің де ақыны.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795123"/>
            <a:ext cx="262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Мұхтар Әуезов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Жамбыл жырлары теңіз түбінде шашылып жатқан маржан сықылды. Оны жинап алып халқының қолына беру - біздің әрқайсысымыздың азаматтық борышымыз.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41490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Сәкен Сейфуллин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32712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Жамбылды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бәйтерек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</a:t>
            </a: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4032448" cy="2719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2212"/>
            <a:ext cx="3401867" cy="25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3"/>
            <a:ext cx="2515781" cy="18722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620688"/>
            <a:ext cx="7344816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Бәйтерек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сөзінің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анықтамасына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тоқталып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кетейік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Қазақта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Бәйтерек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атауына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тамырын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тереңге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жіберген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көп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жасаған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ыстықтағанға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сая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шаршағанға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демеу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жүргіншіге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тоқтау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болатын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үлкен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саялы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қасиетті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ағаш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бар.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Астанамыздың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қақ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төрінде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теуіп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бар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адамзатты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өзінің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көркімен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баурайтын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символына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айналған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Бәйтерегіміз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де осы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қасиетті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ағаштың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үлгісімен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салынған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Осындай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қасиетті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жүз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жасаған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бәйтерек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атты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атауға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қазақтың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жалғыз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ғана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ақыны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Жамбыл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Жабаев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екен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Міне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осы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үш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бәйтеректі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салыстырып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біріне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теңеуіміз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де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бекерден-бекер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емес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Біздің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бүгінгі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сабағымыз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Жүз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жасаған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бәйтерек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деп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аталуы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да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сондықтан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4" y="3819129"/>
            <a:ext cx="1791072" cy="2388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27" y="3786337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9649"/>
            <a:ext cx="7128792" cy="40099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064858"/>
            <a:ext cx="66967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Жамбыл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Жабаев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бейнематериалға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аударайық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51723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https://youtu.be/iAKFBRhZZXs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Биыл</a:t>
            </a:r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i="1" dirty="0" err="1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</a:t>
            </a:r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алыбы</a:t>
            </a:r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Жамбыл </a:t>
            </a:r>
            <a:r>
              <a:rPr lang="ru-RU" sz="3200" b="1" i="1" dirty="0" err="1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Жабаевтың</a:t>
            </a:r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туғанына</a:t>
            </a:r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 </a:t>
            </a:r>
            <a:r>
              <a:rPr lang="ru-RU" sz="3200" b="1" i="1" dirty="0" err="1" smtClean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RU" sz="3200" b="1" i="1" dirty="0" smtClean="0">
              <a:solidFill>
                <a:srgbClr val="773F4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ru-RU" sz="3200" b="1" i="1" dirty="0">
                <a:solidFill>
                  <a:srgbClr val="773F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1846 – 2021)</a:t>
            </a:r>
            <a:endParaRPr lang="ru-RU" sz="3200" b="1" i="1" dirty="0">
              <a:solidFill>
                <a:srgbClr val="773F4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Roboto"/>
              </a:rPr>
              <a:t>         </a:t>
            </a:r>
            <a:r>
              <a:rPr lang="ru-RU" sz="1600" i="1" dirty="0" err="1" smtClean="0">
                <a:solidFill>
                  <a:srgbClr val="000000"/>
                </a:solidFill>
                <a:latin typeface="Roboto"/>
              </a:rPr>
              <a:t>Ұлы</a:t>
            </a:r>
            <a:r>
              <a:rPr lang="ru-RU" sz="1600" i="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қазақ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даласында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сан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ғасырлық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жолдан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өткен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жыраулық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мектеп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бар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еді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.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Асанқайғы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Қазтұған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Шалкиіз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Доспанбет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Жиенбет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Бұқар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Ақтамберді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Үмбетей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Қаблиса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Сүйінбай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сынды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жыраулар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өмір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сүрді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. 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Ауыз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әдебиетінің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алыбы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Жамбыл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Жабаев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та осы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жыраулық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мектептің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соңғы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өкілі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десе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де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болғандай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еді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.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Ол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«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Менің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–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пірім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Сүйінбай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сөз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сөйлемен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сыйынбай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»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деп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 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өмірін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өлеңге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арнады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. 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Атақты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Майкөт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пен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Құлмамбетті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жеңіп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Жетісудың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бірінші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ақыны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атанды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. 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Елімнің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жақсыларын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таныстырған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Ой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жырым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қызыл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тілім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сенің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арқаң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, –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деген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Жамбыл баба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қандай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құрметке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 де </a:t>
            </a:r>
            <a:r>
              <a:rPr lang="ru-RU" sz="1600" i="1" dirty="0" err="1">
                <a:solidFill>
                  <a:srgbClr val="000000"/>
                </a:solidFill>
                <a:latin typeface="Roboto"/>
              </a:rPr>
              <a:t>лайық</a:t>
            </a:r>
            <a:r>
              <a:rPr lang="ru-RU" sz="1600" i="1" dirty="0">
                <a:solidFill>
                  <a:srgbClr val="000000"/>
                </a:solidFill>
                <a:latin typeface="Roboto"/>
              </a:rPr>
              <a:t>.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996" y="445569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Биылғы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жыл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қазақ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халқы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үшін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атаулы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жыл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Биыл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Жамбыл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атамыздың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ту</a:t>
            </a: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ғанына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175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жыл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Жамбыл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есімі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әдебиетіміздің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үлкен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бір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белесі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биігі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болып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тарихқа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енді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Сондықтан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Жамбылдың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өмірі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шығармаларын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таныту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қазақ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баласының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бойына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сіңіру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мұғалімнің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басты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міндеті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503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671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Microsoft Himalaya</vt:lpstr>
      <vt:lpstr>Roboto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56</cp:revision>
  <dcterms:created xsi:type="dcterms:W3CDTF">2016-01-18T10:30:09Z</dcterms:created>
  <dcterms:modified xsi:type="dcterms:W3CDTF">2021-05-22T13:57:56Z</dcterms:modified>
</cp:coreProperties>
</file>