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6"/>
  </p:notesMasterIdLst>
  <p:sldIdLst>
    <p:sldId id="307" r:id="rId2"/>
    <p:sldId id="303" r:id="rId3"/>
    <p:sldId id="309" r:id="rId4"/>
    <p:sldId id="301" r:id="rId5"/>
    <p:sldId id="280" r:id="rId6"/>
    <p:sldId id="308" r:id="rId7"/>
    <p:sldId id="294" r:id="rId8"/>
    <p:sldId id="266" r:id="rId9"/>
    <p:sldId id="284" r:id="rId10"/>
    <p:sldId id="295" r:id="rId11"/>
    <p:sldId id="300" r:id="rId12"/>
    <p:sldId id="290" r:id="rId13"/>
    <p:sldId id="304" r:id="rId14"/>
    <p:sldId id="306" r:id="rId15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9283" autoAdjust="0"/>
  </p:normalViewPr>
  <p:slideViewPr>
    <p:cSldViewPr>
      <p:cViewPr>
        <p:scale>
          <a:sx n="80" d="100"/>
          <a:sy n="80" d="100"/>
        </p:scale>
        <p:origin x="-8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1DED47-D640-41C3-BAE5-76FE161B1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956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FDF975-14E4-473C-96BF-F0D39E37EB0D}" type="slidenum">
              <a:rPr lang="ru-RU" altLang="ru-RU">
                <a:latin typeface="Arial" panose="020B0604020202020204" pitchFamily="34" charset="0"/>
              </a:rPr>
              <a:pPr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00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8325A3-16BB-40F1-A18E-AA785BB33B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6DD807-D91D-431B-A018-31504136D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5D98FEC-4C4F-4F00-8876-ABE1159F93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D0EB10-33AF-4B22-AE13-982FF0B6B3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5015DA5-C7D0-4557-A6F0-826B005266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ABB8E-AF04-4C85-AD2E-9711732BDE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B0DD0-6123-4DAB-92A6-47E5363CBF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B6606-3044-4977-BBFB-F67B32A89E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73228B-818E-44BC-9C50-8371AA4EBA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F1BAFD-5A80-4AD2-8EC6-BA37A63F7E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93D98E-6539-4276-BD6E-7AEB11337A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ABCC25C-24CB-46D3-AF19-6BEAC4314E6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406" t="17500" r="16562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428868"/>
            <a:ext cx="8572560" cy="15716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kk-KZ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Жай бөлшек </a:t>
            </a:r>
            <a:br>
              <a:rPr lang="kk-KZ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 аралас </a:t>
            </a:r>
            <a:br>
              <a:rPr lang="kk-KZ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 көбейту. </a:t>
            </a:r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b="1" i="1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786190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5.12.21 жай бөлшектерді және аралас сандарды көбейтуді орындау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</a:rPr>
              <a:t>Топтық жұмыс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320"/>
          </a:xfrm>
        </p:spPr>
        <p:txBody>
          <a:bodyPr>
            <a:no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Ұшақ әдісі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Кітаптағы есептерден өздері шығара алатын есептерден бір есепті параққа жазып, ұшақ жасайды.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Дайын есебі бар ұшақты келесі топқа ұшырады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Сол топтың жұбы сол есепті шығарады.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6" descr="j0250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260720"/>
            <a:ext cx="1857356" cy="35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K:\Anim\18m5.gif">
            <a:hlinkClick r:id="" action="ppaction://noaction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2989">
            <a:off x="111822" y="-102684"/>
            <a:ext cx="1641029" cy="16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WordArt 9"/>
          <p:cNvSpPr>
            <a:spLocks noChangeArrowheads="1" noChangeShapeType="1" noTextEdit="1"/>
          </p:cNvSpPr>
          <p:nvPr/>
        </p:nvSpPr>
        <p:spPr bwMode="auto">
          <a:xfrm>
            <a:off x="1601748" y="228600"/>
            <a:ext cx="5027651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 err="1">
                <a:solidFill>
                  <a:srgbClr val="CC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Логикалық сұрақтар</a:t>
            </a:r>
            <a:endParaRPr lang="ru-RU" sz="2000" b="1" kern="10" dirty="0">
              <a:solidFill>
                <a:srgbClr val="CC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446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940" y="6477000"/>
            <a:ext cx="457059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/>
          </a:p>
        </p:txBody>
      </p:sp>
      <p:sp>
        <p:nvSpPr>
          <p:cNvPr id="104469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516" y="6324600"/>
            <a:ext cx="38088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216240" y="1214423"/>
            <a:ext cx="63560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/>
              <a:t>1. Сағат тілі тәулігіне неше рет тік бұрыш жасайды?                </a:t>
            </a: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6786964" y="1285860"/>
            <a:ext cx="1255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u="sng"/>
              <a:t>( 4 рет)</a:t>
            </a:r>
            <a:r>
              <a:rPr lang="ru-RU" sz="2000" b="1"/>
              <a:t> </a:t>
            </a:r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0" y="2000240"/>
            <a:ext cx="68580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 smtClean="0"/>
              <a:t>2. </a:t>
            </a:r>
            <a:r>
              <a:rPr lang="kk-KZ" sz="2000" b="1" dirty="0"/>
              <a:t>Жанұяда 2 ұл және әр ұлдың 2 әпкесі, 1әкесі бар. </a:t>
            </a:r>
            <a:r>
              <a:rPr lang="kk-KZ" sz="2000" b="1" dirty="0" smtClean="0"/>
              <a:t>Әр  </a:t>
            </a:r>
            <a:r>
              <a:rPr lang="kk-KZ" sz="2000" b="1" dirty="0"/>
              <a:t>қыздың бір анасы </a:t>
            </a:r>
            <a:r>
              <a:rPr lang="kk-KZ" sz="2000" b="1" dirty="0" smtClean="0"/>
              <a:t>бар. Жанұяда </a:t>
            </a:r>
            <a:r>
              <a:rPr lang="kk-KZ" sz="2000" b="1" dirty="0"/>
              <a:t>барлығы қанша адам бар? </a:t>
            </a:r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6643702" y="2071678"/>
            <a:ext cx="28447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u="sng" dirty="0"/>
              <a:t>( 2ұл, 2 қыз, 1 </a:t>
            </a:r>
            <a:r>
              <a:rPr lang="kk-KZ" sz="2000" b="1" u="sng" dirty="0" smtClean="0"/>
              <a:t>әкесі, 1 анасы-</a:t>
            </a:r>
            <a:r>
              <a:rPr lang="kk-KZ" sz="2000" b="1" dirty="0" smtClean="0"/>
              <a:t> </a:t>
            </a:r>
            <a:r>
              <a:rPr lang="kk-KZ" sz="2000" b="1" u="sng" dirty="0" smtClean="0"/>
              <a:t>6адам)</a:t>
            </a:r>
            <a:r>
              <a:rPr lang="kk-KZ" sz="2000" b="1" dirty="0" smtClean="0"/>
              <a:t> </a:t>
            </a:r>
            <a:endParaRPr lang="kk-KZ" sz="2000" b="1" dirty="0"/>
          </a:p>
        </p:txBody>
      </p:sp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0" y="3286124"/>
            <a:ext cx="4306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 smtClean="0"/>
              <a:t>3. </a:t>
            </a:r>
            <a:r>
              <a:rPr lang="kk-KZ" sz="2000" b="1" dirty="0"/>
              <a:t>Кім барлық тілде сөйлейді?</a:t>
            </a:r>
            <a:r>
              <a:rPr lang="ru-RU" sz="2000" b="1" dirty="0"/>
              <a:t> </a:t>
            </a:r>
          </a:p>
        </p:txBody>
      </p:sp>
      <p:sp>
        <p:nvSpPr>
          <p:cNvPr id="104478" name="Rectangle 30"/>
          <p:cNvSpPr>
            <a:spLocks noChangeArrowheads="1"/>
          </p:cNvSpPr>
          <p:nvPr/>
        </p:nvSpPr>
        <p:spPr bwMode="auto">
          <a:xfrm>
            <a:off x="6572264" y="3214686"/>
            <a:ext cx="2000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 smtClean="0"/>
              <a:t>( </a:t>
            </a:r>
            <a:r>
              <a:rPr lang="kk-KZ" sz="2000" b="1" u="sng" dirty="0"/>
              <a:t>жаңғырық)</a:t>
            </a:r>
            <a:r>
              <a:rPr lang="ru-RU" sz="2000" b="1" dirty="0"/>
              <a:t> </a:t>
            </a:r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0" y="3714752"/>
            <a:ext cx="6604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 smtClean="0"/>
              <a:t>4. Қандай жолмен еш уақытта адам жүрмейді?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6500826" y="3714752"/>
            <a:ext cx="2291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/>
              <a:t>(</a:t>
            </a:r>
            <a:r>
              <a:rPr lang="kk-KZ" sz="2000" b="1" u="sng" dirty="0"/>
              <a:t>құс </a:t>
            </a:r>
            <a:r>
              <a:rPr lang="kk-KZ" sz="2000" b="1" u="sng" dirty="0" smtClean="0"/>
              <a:t>жолымен)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0" y="4214818"/>
            <a:ext cx="39665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/>
              <a:t>5</a:t>
            </a:r>
            <a:r>
              <a:rPr lang="kk-KZ" sz="2000" b="1" dirty="0" smtClean="0"/>
              <a:t>. </a:t>
            </a:r>
            <a:r>
              <a:rPr lang="kk-KZ" sz="2000" b="1" dirty="0"/>
              <a:t>4 ұл да неше саусақ бар?</a:t>
            </a:r>
            <a:r>
              <a:rPr lang="ru-RU" sz="2000" b="1" dirty="0"/>
              <a:t> </a:t>
            </a:r>
          </a:p>
        </p:txBody>
      </p:sp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6715140" y="4286256"/>
            <a:ext cx="971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b="1" dirty="0"/>
              <a:t>(</a:t>
            </a:r>
            <a:r>
              <a:rPr lang="kk-KZ" sz="2000" b="1" u="sng" dirty="0"/>
              <a:t> 80 )</a:t>
            </a:r>
            <a:r>
              <a:rPr lang="ru-RU" sz="2000" b="1" dirty="0"/>
              <a:t> </a:t>
            </a:r>
          </a:p>
        </p:txBody>
      </p:sp>
      <p:sp>
        <p:nvSpPr>
          <p:cNvPr id="104484" name="Rectangle 36"/>
          <p:cNvSpPr>
            <a:spLocks noChangeArrowheads="1"/>
          </p:cNvSpPr>
          <p:nvPr/>
        </p:nvSpPr>
        <p:spPr bwMode="auto">
          <a:xfrm>
            <a:off x="5486480" y="4953000"/>
            <a:ext cx="259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6" name="Picture 21" descr="K:\Anim\18m5.gif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2989">
            <a:off x="491945" y="4724202"/>
            <a:ext cx="2464629" cy="19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6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4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1" grpId="0"/>
      <p:bldP spid="104472" grpId="0"/>
      <p:bldP spid="104475" grpId="0"/>
      <p:bldP spid="104477" grpId="0"/>
      <p:bldP spid="104478" grpId="0"/>
      <p:bldP spid="104479" grpId="0"/>
      <p:bldP spid="104480" grpId="0"/>
      <p:bldP spid="104481" grpId="0"/>
      <p:bldP spid="104482" grpId="0"/>
      <p:bldP spid="104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1142984"/>
            <a:ext cx="3536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Менің есіме түсті …………………….....</a:t>
            </a:r>
            <a:endParaRPr lang="kk-KZ" sz="32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Менде қиындықтар болды ……………..</a:t>
            </a:r>
            <a:endParaRPr lang="kk-KZ" sz="32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 орындай алдым 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</a:t>
            </a:r>
          </a:p>
          <a:p>
            <a:pPr>
              <a:spcAft>
                <a:spcPts val="0"/>
              </a:spcAft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Менің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білгім келеді 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…..............................</a:t>
            </a:r>
            <a:endParaRPr lang="kk-KZ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ege-ok.ru/wp-content/uploads/2012/01/ucheb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866900" cy="22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681631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285728"/>
            <a:ext cx="174473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99"/>
                </a:solidFill>
              </a:rPr>
              <a:t>         </a:t>
            </a:r>
            <a:r>
              <a:rPr lang="ru-RU" sz="4800" dirty="0" err="1" smtClean="0">
                <a:solidFill>
                  <a:srgbClr val="990099"/>
                </a:solidFill>
              </a:rPr>
              <a:t>Үйге тапсырма</a:t>
            </a:r>
            <a:endParaRPr lang="ru-RU" sz="4800" dirty="0" smtClean="0">
              <a:solidFill>
                <a:srgbClr val="990099"/>
              </a:solidFill>
            </a:endParaRPr>
          </a:p>
        </p:txBody>
      </p:sp>
      <p:pic>
        <p:nvPicPr>
          <p:cNvPr id="53250" name="Рисунок 4" descr="C:\Users\Василий\Pictures\9840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3313112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3000372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№586-587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429500" cy="1430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6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Назарларыңызға        		рахмет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11" descr="0_10dac_8da8c68a_X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85762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16" name="Прямая соединительная линия 60"/>
          <p:cNvCxnSpPr>
            <a:cxnSpLocks noChangeShapeType="1"/>
          </p:cNvCxnSpPr>
          <p:nvPr/>
        </p:nvCxnSpPr>
        <p:spPr bwMode="auto">
          <a:xfrm>
            <a:off x="8893175" y="3500438"/>
            <a:ext cx="0" cy="3024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8917" name="Прямая соединительная линия 59"/>
          <p:cNvCxnSpPr>
            <a:cxnSpLocks noChangeShapeType="1"/>
          </p:cNvCxnSpPr>
          <p:nvPr/>
        </p:nvCxnSpPr>
        <p:spPr bwMode="auto">
          <a:xfrm>
            <a:off x="3382963" y="6237288"/>
            <a:ext cx="5761037" cy="0"/>
          </a:xfrm>
          <a:prstGeom prst="line">
            <a:avLst/>
          </a:prstGeom>
          <a:noFill/>
          <a:ln w="15875" algn="ctr">
            <a:solidFill>
              <a:srgbClr val="0000CC"/>
            </a:solidFill>
            <a:round/>
            <a:headEnd type="none" w="sm" len="sm"/>
            <a:tailEnd type="none" w="sm" len="sm"/>
          </a:ln>
        </p:spPr>
      </p:cxnSp>
      <p:sp>
        <p:nvSpPr>
          <p:cNvPr id="38918" name="Овал 61"/>
          <p:cNvSpPr>
            <a:spLocks noChangeArrowheads="1"/>
          </p:cNvSpPr>
          <p:nvPr/>
        </p:nvSpPr>
        <p:spPr bwMode="auto">
          <a:xfrm>
            <a:off x="8748713" y="6092825"/>
            <a:ext cx="215900" cy="2159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8919" name="Picture 4" descr="Selvs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143375"/>
            <a:ext cx="2214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1267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962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Пәнге қатысты лексика мен терминалогия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7929618" cy="278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709"/>
                <a:gridCol w="2665992"/>
                <a:gridCol w="2460917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Қазақ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Орыс 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Ағылшын </a:t>
                      </a:r>
                      <a:endParaRPr lang="ru-RU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Бөлшек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Дроб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Fraction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6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Times New Roman"/>
                          <a:cs typeface="Times New Roman"/>
                        </a:rPr>
                        <a:t>Бөлшектің алымы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Числитель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Times New Roman"/>
                          <a:cs typeface="Times New Roman"/>
                        </a:rPr>
                        <a:t>Numerator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Бөлшектің бөлімі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Знаменатель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Denominator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Times New Roman"/>
                          <a:cs typeface="Times New Roman"/>
                        </a:rPr>
                        <a:t>Аралас сан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Смешаное число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Mixed number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Көбейту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Умножение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Multiplication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Times New Roman"/>
                          <a:cs typeface="Times New Roman"/>
                        </a:rPr>
                        <a:t>Бөлшек сызығы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Times New Roman"/>
                          <a:cs typeface="Times New Roman"/>
                        </a:rPr>
                        <a:t>Линия дроб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Times New Roman"/>
                          <a:cs typeface="Times New Roman"/>
                        </a:rPr>
                        <a:t>Fractional line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/>
          <a:lstStyle/>
          <a:p>
            <a:pPr algn="ctr"/>
            <a:r>
              <a:rPr lang="kk-KZ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Топпен жұмыс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1272" y="415495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00042"/>
            <a:ext cx="5484637" cy="52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Топқа арналған тапсырмалар:</a:t>
            </a:r>
            <a:endParaRPr lang="ru-RU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3429000"/>
            <a:ext cx="6921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топ суреттерге есептерін жазып </a:t>
            </a:r>
          </a:p>
          <a:p>
            <a:pPr marL="514350" indent="-514350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 топ сол есептерді шығарады.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3530" y="2039540"/>
            <a:ext cx="60340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Галерея </a:t>
            </a:r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әдісі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688" t="26666" r="26405" b="21666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229500" cy="3429014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857364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Әр топтың оқушылары жеке жұмыс жасайды</a:t>
            </a: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Оқулықта көрсетілген есептерді шығарады.</a:t>
            </a:r>
          </a:p>
          <a:p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Қасындағы  оқушының есебін тексереді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2647949" y="988299"/>
            <a:ext cx="4286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Сен санақ білесіңбе?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dirty="0" smtClean="0"/>
              <a:t>Кім </a:t>
            </a:r>
            <a:r>
              <a:rPr lang="kk-KZ" dirty="0"/>
              <a:t>жүйрік?</a:t>
            </a:r>
            <a:endParaRPr lang="ru-RU" dirty="0"/>
          </a:p>
        </p:txBody>
      </p:sp>
      <p:graphicFrame>
        <p:nvGraphicFramePr>
          <p:cNvPr id="11478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3824"/>
              </p:ext>
            </p:extLst>
          </p:nvPr>
        </p:nvGraphicFramePr>
        <p:xfrm>
          <a:off x="785813" y="1785938"/>
          <a:ext cx="7572375" cy="4356100"/>
        </p:xfrm>
        <a:graphic>
          <a:graphicData uri="http://schemas.openxmlformats.org/drawingml/2006/table">
            <a:tbl>
              <a:tblPr/>
              <a:tblGrid>
                <a:gridCol w="581025"/>
                <a:gridCol w="633412"/>
                <a:gridCol w="741363"/>
                <a:gridCol w="849312"/>
                <a:gridCol w="849313"/>
                <a:gridCol w="739775"/>
                <a:gridCol w="849312"/>
                <a:gridCol w="849313"/>
                <a:gridCol w="739775"/>
                <a:gridCol w="7397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7309" name="Rectangle 2"/>
          <p:cNvSpPr>
            <a:spLocks noChangeArrowheads="1"/>
          </p:cNvSpPr>
          <p:nvPr/>
        </p:nvSpPr>
        <p:spPr bwMode="auto">
          <a:xfrm>
            <a:off x="2571750" y="1298575"/>
            <a:ext cx="4929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7310" name="Picture 14" descr="bestgif_narod_ru_21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7116">
            <a:off x="7326313" y="-190500"/>
            <a:ext cx="9350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311" name="Picture 14" descr="bestgif_narod_ru_21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0416">
            <a:off x="395288" y="0"/>
            <a:ext cx="889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312" name="Picture 26" descr="J009569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1168" y="4685507"/>
            <a:ext cx="468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313" name="Picture 26" descr="J009569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0043" y="4685507"/>
            <a:ext cx="468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9683" y="69663"/>
            <a:ext cx="435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Сергіту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сәті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8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7793038" cy="1699840"/>
          </a:xfrm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 санға көбейту үшін ,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бөлшектің алымын натурал санға көбейтіп , нәтижесін алым етіп , бөлімінің өзін қалдыру керек.</a:t>
            </a:r>
            <a:r>
              <a:rPr lang="ru-RU" sz="3600" dirty="0"/>
              <a:t/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2000240"/>
            <a:ext cx="7651576" cy="3137941"/>
          </a:xfrm>
        </p:spPr>
        <p:txBody>
          <a:bodyPr/>
          <a:lstStyle/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1716"/>
          <p:cNvSpPr>
            <a:spLocks noChangeArrowheads="1"/>
          </p:cNvSpPr>
          <p:nvPr/>
        </p:nvSpPr>
        <p:spPr bwMode="auto">
          <a:xfrm>
            <a:off x="1187624" y="19012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21"/>
          <p:cNvSpPr>
            <a:spLocks noChangeArrowheads="1"/>
          </p:cNvSpPr>
          <p:nvPr/>
        </p:nvSpPr>
        <p:spPr bwMode="auto">
          <a:xfrm>
            <a:off x="1907704" y="31151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23"/>
          <p:cNvSpPr>
            <a:spLocks noChangeArrowheads="1"/>
          </p:cNvSpPr>
          <p:nvPr/>
        </p:nvSpPr>
        <p:spPr bwMode="auto">
          <a:xfrm>
            <a:off x="526578" y="3884042"/>
            <a:ext cx="10030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77843"/>
              </p:ext>
            </p:extLst>
          </p:nvPr>
        </p:nvGraphicFramePr>
        <p:xfrm>
          <a:off x="1524000" y="3390900"/>
          <a:ext cx="33861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12" name="Формула" r:id="rId4" imgW="1333440" imgH="393480" progId="Equation.3">
                  <p:embed/>
                </p:oleObj>
              </mc:Choice>
              <mc:Fallback>
                <p:oleObj name="Формула" r:id="rId4" imgW="1333440" imgH="393480" progId="Equation.3">
                  <p:embed/>
                  <p:pic>
                    <p:nvPicPr>
                      <p:cNvPr id="0" name="Picture 19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90900"/>
                        <a:ext cx="33861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27"/>
          <p:cNvSpPr>
            <a:spLocks noChangeArrowheads="1"/>
          </p:cNvSpPr>
          <p:nvPr/>
        </p:nvSpPr>
        <p:spPr bwMode="auto">
          <a:xfrm>
            <a:off x="683568" y="5157192"/>
            <a:ext cx="2544392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63914"/>
              </p:ext>
            </p:extLst>
          </p:nvPr>
        </p:nvGraphicFramePr>
        <p:xfrm>
          <a:off x="1403648" y="4609259"/>
          <a:ext cx="3326961" cy="109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13" name="Уравнение" r:id="rId6" imgW="1155700" imgH="431800" progId="Equation.3">
                  <p:embed/>
                </p:oleObj>
              </mc:Choice>
              <mc:Fallback>
                <p:oleObj name="Уравнение" r:id="rId6" imgW="1155700" imgH="431800" progId="Equation.3">
                  <p:embed/>
                  <p:pic>
                    <p:nvPicPr>
                      <p:cNvPr id="0" name="Picture 19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09259"/>
                        <a:ext cx="3326961" cy="1095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3429000"/>
            <a:ext cx="291411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3" y="4689140"/>
            <a:ext cx="291411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Дискриптор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 үшін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1.оларды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2.бөлшектерді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7097" y="1991771"/>
            <a:ext cx="150239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 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7587" y="2852935"/>
            <a:ext cx="8117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17239"/>
              </p:ext>
            </p:extLst>
          </p:nvPr>
        </p:nvGraphicFramePr>
        <p:xfrm>
          <a:off x="1331639" y="2524084"/>
          <a:ext cx="4446502" cy="80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5" name="Уравнение" r:id="rId3" imgW="2222500" imgH="457200" progId="Equation.3">
                  <p:embed/>
                </p:oleObj>
              </mc:Choice>
              <mc:Fallback>
                <p:oleObj name="Уравнение" r:id="rId3" imgW="2222500" imgH="45720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2524084"/>
                        <a:ext cx="4446502" cy="802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31639" y="4120682"/>
            <a:ext cx="14946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00441"/>
              </p:ext>
            </p:extLst>
          </p:nvPr>
        </p:nvGraphicFramePr>
        <p:xfrm>
          <a:off x="1333500" y="3435350"/>
          <a:ext cx="45069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6" name="Equation" r:id="rId5" imgW="2095200" imgH="495000" progId="Equation.DSMT4">
                  <p:embed/>
                </p:oleObj>
              </mc:Choice>
              <mc:Fallback>
                <p:oleObj name="Equation" r:id="rId5" imgW="2095200" imgH="4950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35350"/>
                        <a:ext cx="450691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4322095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Егер көбейткіштердің бірі нөлге тең болса,  онда көбейтіндіде нөлге тең.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5383437"/>
            <a:ext cx="150239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54552"/>
              </p:ext>
            </p:extLst>
          </p:nvPr>
        </p:nvGraphicFramePr>
        <p:xfrm>
          <a:off x="3203849" y="5383436"/>
          <a:ext cx="1656184" cy="112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7" name="Уравнение" r:id="rId7" imgW="545863" imgH="812447" progId="Equation.3">
                  <p:embed/>
                </p:oleObj>
              </mc:Choice>
              <mc:Fallback>
                <p:oleObj name="Уравнение" r:id="rId7" imgW="545863" imgH="812447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9" y="5383436"/>
                        <a:ext cx="1656184" cy="1127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04621" y="2481970"/>
            <a:ext cx="4710824" cy="80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4993" y="3411528"/>
            <a:ext cx="4710824" cy="70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50276" y="5383437"/>
            <a:ext cx="324453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906</TotalTime>
  <Words>353</Words>
  <Application>Microsoft Office PowerPoint</Application>
  <PresentationFormat>Экран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Изящная</vt:lpstr>
      <vt:lpstr>Формула</vt:lpstr>
      <vt:lpstr>Уравнение</vt:lpstr>
      <vt:lpstr>Equation</vt:lpstr>
      <vt:lpstr> Жай бөлшек  және аралас  сандарды көбейту.  </vt:lpstr>
      <vt:lpstr>Презентация PowerPoint</vt:lpstr>
      <vt:lpstr>Пәнге қатысты лексика мен терминалогия </vt:lpstr>
      <vt:lpstr>Топпен жұмыс</vt:lpstr>
      <vt:lpstr>Презентация PowerPoint</vt:lpstr>
      <vt:lpstr>Презентация PowerPoint</vt:lpstr>
      <vt:lpstr>Презентация PowerPoint</vt:lpstr>
      <vt:lpstr>ЕРЕЖЕ Бөлшекті натурал санға көбейту үшін , бөлшектің алымын натурал санға көбейтіп , нәтижесін алым етіп , бөлімінің өзін қалдыру керек. </vt:lpstr>
      <vt:lpstr>Презентация PowerPoint</vt:lpstr>
      <vt:lpstr>Топтық жұмыс</vt:lpstr>
      <vt:lpstr>Презентация PowerPoint</vt:lpstr>
      <vt:lpstr>Презентация PowerPoint</vt:lpstr>
      <vt:lpstr>         Үйге тапсырма</vt:lpstr>
      <vt:lpstr>                Назарларыңызға          рахмет!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квадратного неравенства с помощью графика квадратичной функции</dc:title>
  <dc:creator>umarov_b.fmalm</dc:creator>
  <cp:lastModifiedBy>user</cp:lastModifiedBy>
  <cp:revision>81</cp:revision>
  <cp:lastPrinted>2017-01-28T02:28:35Z</cp:lastPrinted>
  <dcterms:created xsi:type="dcterms:W3CDTF">2017-01-27T06:44:39Z</dcterms:created>
  <dcterms:modified xsi:type="dcterms:W3CDTF">2020-07-06T07:19:01Z</dcterms:modified>
</cp:coreProperties>
</file>