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56" r:id="rId3"/>
    <p:sldId id="262" r:id="rId4"/>
    <p:sldId id="258" r:id="rId5"/>
    <p:sldId id="264" r:id="rId6"/>
    <p:sldId id="263" r:id="rId7"/>
    <p:sldId id="259" r:id="rId8"/>
    <p:sldId id="260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81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3D0A7-1015-4CBC-A898-9CE24848ABE8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52795-9794-4029-BF3D-47A0BB999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28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52795-9794-4029-BF3D-47A0BB9999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81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52795-9794-4029-BF3D-47A0BB9999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8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3D64-AC43-41CB-A600-D24EA41C2FA6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0717-9893-4D00-8F99-E4BFF557C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65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3D64-AC43-41CB-A600-D24EA41C2FA6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0717-9893-4D00-8F99-E4BFF557C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84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3D64-AC43-41CB-A600-D24EA41C2FA6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0717-9893-4D00-8F99-E4BFF557C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77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3D64-AC43-41CB-A600-D24EA41C2FA6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0717-9893-4D00-8F99-E4BFF557C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98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3D64-AC43-41CB-A600-D24EA41C2FA6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0717-9893-4D00-8F99-E4BFF557C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8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3D64-AC43-41CB-A600-D24EA41C2FA6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0717-9893-4D00-8F99-E4BFF557C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4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3D64-AC43-41CB-A600-D24EA41C2FA6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0717-9893-4D00-8F99-E4BFF557C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3D64-AC43-41CB-A600-D24EA41C2FA6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0717-9893-4D00-8F99-E4BFF557C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82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3D64-AC43-41CB-A600-D24EA41C2FA6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0717-9893-4D00-8F99-E4BFF557C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2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3D64-AC43-41CB-A600-D24EA41C2FA6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0717-9893-4D00-8F99-E4BFF557C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3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3D64-AC43-41CB-A600-D24EA41C2FA6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E0717-9893-4D00-8F99-E4BFF557C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4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33D64-AC43-41CB-A600-D24EA41C2FA6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E0717-9893-4D00-8F99-E4BFF557C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74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C:\Users\&#1055;&#1086;&#1083;&#1100;&#1079;&#1086;&#1074;&#1072;&#1090;&#1077;&#1083;&#1100;\Desktop\4-&#1089;&#1099;&#1085;&#1099;&#1087;\27-&#1089;&#1072;&#1073;&#1072;&#1179;\E_mail.mp4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slide" Target="slide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2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y2bpznx320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hyperlink" Target="file:///C:\Users\&#1055;&#1086;&#1083;&#1100;&#1079;&#1086;&#1074;&#1072;&#1090;&#1077;&#1083;&#1100;\Desktop\4-&#1089;&#1099;&#1085;&#1099;&#1087;\&#1048;&#1085;&#1092;&#1086;&#1088;&#1084;&#1072;&#1090;&#1080;&#1082;&#1072;%204%20&#1082;&#1072;&#1079;%20CD%20(1)\&#1048;&#1085;&#1092;&#1086;&#1088;&#1084;&#1072;&#1090;&#1080;&#1082;&#1072;%204%20&#1082;&#1072;&#1079;%20CD.ex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995" y="350662"/>
            <a:ext cx="87964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ШҚО, Жарма ауданы, «Жаңғызтөбе орта мектеп-балабақша кешені» КММ-сі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" t="50000" r="13061"/>
          <a:stretch/>
        </p:blipFill>
        <p:spPr>
          <a:xfrm>
            <a:off x="1984655" y="2506750"/>
            <a:ext cx="5373813" cy="28393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315" y="1340768"/>
            <a:ext cx="933923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АҚПАРАТТЫҚ-КОММУНИКАЦИЯЛЫҚ</a:t>
            </a:r>
          </a:p>
          <a:p>
            <a:pPr algn="ctr"/>
            <a:r>
              <a:rPr lang="kk-KZ" sz="36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ТЕХНОЛОГИЯЛАР</a:t>
            </a:r>
            <a:endParaRPr lang="ru-RU" sz="3600" b="1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FFCC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3327" y="5419665"/>
            <a:ext cx="87964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dirty="0" smtClean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пәні мұғалімі:</a:t>
            </a:r>
          </a:p>
          <a:p>
            <a:pPr algn="ctr"/>
            <a:r>
              <a:rPr lang="kk-KZ" sz="2800" b="1" dirty="0" smtClean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Султанова Әсемгүл Бекайдарқызы</a:t>
            </a:r>
            <a:endParaRPr lang="ru-RU" sz="2800" b="1" dirty="0">
              <a:ln w="10541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Стрелка Кнопка Право - Бесплатная векторная графика на Pixabay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560" y="6237312"/>
            <a:ext cx="6001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настраиваемая 1">
            <a:hlinkClick r:id="" action="ppaction://hlinkshowjump?jump=endshow" highlightClick="1"/>
          </p:cNvPr>
          <p:cNvSpPr/>
          <p:nvPr/>
        </p:nvSpPr>
        <p:spPr>
          <a:xfrm>
            <a:off x="8822466" y="56060"/>
            <a:ext cx="271899" cy="175331"/>
          </a:xfrm>
          <a:prstGeom prst="actionButtonBlank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ym typeface="Wingdings 2"/>
              </a:rPr>
              <a:t>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2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трелка Кнопка Право - Бесплатная векторная графика на Pixabay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2" y="6291318"/>
            <a:ext cx="601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Как работает перенос внимания в наши дни s-mind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8" y="2878153"/>
            <a:ext cx="4147249" cy="269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30669" y="11065"/>
            <a:ext cx="5837475" cy="6846938"/>
            <a:chOff x="23001" y="14753"/>
            <a:chExt cx="6834998" cy="912925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00" b="84516"/>
            <a:stretch/>
          </p:blipFill>
          <p:spPr>
            <a:xfrm>
              <a:off x="29914" y="14753"/>
              <a:ext cx="6828085" cy="153468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04" r="89378" b="7876"/>
            <a:stretch/>
          </p:blipFill>
          <p:spPr>
            <a:xfrm>
              <a:off x="23001" y="1401101"/>
              <a:ext cx="847156" cy="7742903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 rot="21255214">
            <a:off x="1043608" y="3932394"/>
            <a:ext cx="3095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 пошта-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</a:t>
            </a:r>
          </a:p>
          <a:p>
            <a:r>
              <a:rPr lang="kk-K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program"/>
              </a:rPr>
              <a:t>E-mail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302026" y="3932394"/>
            <a:ext cx="4708156" cy="936103"/>
            <a:chOff x="3578675" y="1730164"/>
            <a:chExt cx="3072449" cy="103169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941706" y="2165923"/>
              <a:ext cx="2709418" cy="59593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kk-KZ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Интернет деген не?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578675" y="1730164"/>
              <a:ext cx="2780929" cy="52393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Кел, ойланайық!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1907704" y="1484784"/>
            <a:ext cx="6483761" cy="100835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 почта туралы түсінік;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 почтаға тіркелу.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06478" y="1340767"/>
            <a:ext cx="6414459" cy="5103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 үйренетініміз: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01"/>
          <a:stretch/>
        </p:blipFill>
        <p:spPr>
          <a:xfrm>
            <a:off x="5868144" y="11065"/>
            <a:ext cx="3260710" cy="57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4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27466" r="54911" b="28774"/>
          <a:stretch/>
        </p:blipFill>
        <p:spPr bwMode="auto">
          <a:xfrm>
            <a:off x="748247" y="836712"/>
            <a:ext cx="8380607" cy="60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9" r="89269" b="8875"/>
          <a:stretch/>
        </p:blipFill>
        <p:spPr>
          <a:xfrm>
            <a:off x="39889" y="836712"/>
            <a:ext cx="729795" cy="6021289"/>
          </a:xfrm>
          <a:prstGeom prst="rect">
            <a:avLst/>
          </a:prstGeom>
        </p:spPr>
      </p:pic>
      <p:pic>
        <p:nvPicPr>
          <p:cNvPr id="35" name="Picture 2" descr="Стрелка Кнопка Право - Бесплатная векторная графика на Pixabay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561" y="6165304"/>
            <a:ext cx="45718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01"/>
          <a:stretch/>
        </p:blipFill>
        <p:spPr>
          <a:xfrm>
            <a:off x="0" y="11065"/>
            <a:ext cx="9128854" cy="825647"/>
          </a:xfrm>
          <a:prstGeom prst="rect">
            <a:avLst/>
          </a:prstGeom>
        </p:spPr>
      </p:pic>
      <p:pic>
        <p:nvPicPr>
          <p:cNvPr id="1033" name="Picture 9" descr="Майл тупит или ЖЖ?: 3ojlotou — LiveJournal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54" b="100000" l="115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4513">
            <a:off x="658817" y="242874"/>
            <a:ext cx="1905475" cy="19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3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1828" b="-1451"/>
          <a:stretch/>
        </p:blipFill>
        <p:spPr>
          <a:xfrm>
            <a:off x="2" y="1"/>
            <a:ext cx="747252" cy="695755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3" t="20091" r="18514" b="28589"/>
          <a:stretch/>
        </p:blipFill>
        <p:spPr bwMode="auto">
          <a:xfrm>
            <a:off x="747252" y="24036"/>
            <a:ext cx="8396749" cy="296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 t="43516" b="9839"/>
          <a:stretch/>
        </p:blipFill>
        <p:spPr>
          <a:xfrm>
            <a:off x="539552" y="3004600"/>
            <a:ext cx="8604448" cy="3853400"/>
          </a:xfrm>
          <a:prstGeom prst="rect">
            <a:avLst/>
          </a:prstGeom>
        </p:spPr>
      </p:pic>
      <p:pic>
        <p:nvPicPr>
          <p:cNvPr id="9" name="Picture 2" descr="Стрелка Кнопка Право - Бесплатная векторная графика на Pixabay">
            <a:hlinkClick r:id="rId5" action="ppaction://hlinksldjump"/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274810"/>
            <a:ext cx="601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45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9880" y="1198024"/>
            <a:ext cx="87964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 почта жәшігінің адресі былай көрсетіліп жазылады:</a:t>
            </a:r>
            <a:endParaRPr lang="ru-RU" sz="2800" b="1" dirty="0">
              <a:ln w="17780" cmpd="sng">
                <a:noFill/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2596" y="2080772"/>
            <a:ext cx="6144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kadajnuraj5@gmail.com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39889" y="11066"/>
            <a:ext cx="5828255" cy="6846935"/>
            <a:chOff x="29914" y="14753"/>
            <a:chExt cx="6828085" cy="912924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00" b="84516"/>
            <a:stretch/>
          </p:blipFill>
          <p:spPr>
            <a:xfrm>
              <a:off x="29914" y="14753"/>
              <a:ext cx="6828085" cy="1534689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99" r="89269" b="8875"/>
            <a:stretch/>
          </p:blipFill>
          <p:spPr>
            <a:xfrm>
              <a:off x="29914" y="1549442"/>
              <a:ext cx="854990" cy="759455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159141" y="2672918"/>
            <a:ext cx="6144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dias_2010@mail.kz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24766" y="3390460"/>
            <a:ext cx="3072341" cy="4385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66668" y="3937120"/>
            <a:ext cx="2432800" cy="4385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03379" y="3306009"/>
            <a:ext cx="2371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kadajnuraj5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06147" y="3898155"/>
            <a:ext cx="1917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dias_2010</a:t>
            </a:r>
            <a:endParaRPr lang="ru-RU" sz="3200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5317821" y="3282926"/>
            <a:ext cx="3564987" cy="1030727"/>
            <a:chOff x="5317821" y="3282926"/>
            <a:chExt cx="3564987" cy="1030727"/>
          </a:xfrm>
        </p:grpSpPr>
        <p:sp>
          <p:nvSpPr>
            <p:cNvPr id="15" name="Двойные фигурные скобки 14"/>
            <p:cNvSpPr/>
            <p:nvPr/>
          </p:nvSpPr>
          <p:spPr>
            <a:xfrm>
              <a:off x="5317821" y="3282926"/>
              <a:ext cx="3564987" cy="1030727"/>
            </a:xfrm>
            <a:prstGeom prst="brace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14456" y="3502216"/>
              <a:ext cx="26757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Тұтынушы немесе қолданушының аты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6198505" y="4375701"/>
            <a:ext cx="1996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gmail.com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67667" y="4797346"/>
            <a:ext cx="1467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mail.kz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478444" y="4501272"/>
            <a:ext cx="3564987" cy="1030727"/>
            <a:chOff x="1478444" y="4501272"/>
            <a:chExt cx="3564987" cy="1030727"/>
          </a:xfrm>
        </p:grpSpPr>
        <p:sp>
          <p:nvSpPr>
            <p:cNvPr id="22" name="Двойные фигурные скобки 21"/>
            <p:cNvSpPr/>
            <p:nvPr/>
          </p:nvSpPr>
          <p:spPr>
            <a:xfrm>
              <a:off x="1478444" y="4501272"/>
              <a:ext cx="3564987" cy="1030727"/>
            </a:xfrm>
            <a:prstGeom prst="brace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52357" y="4670386"/>
              <a:ext cx="26757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Почталық қызметтің </a:t>
              </a:r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kk-KZ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немесе сервер атауы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3119221" y="5801999"/>
            <a:ext cx="3586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kk-K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-арнайы символ</a:t>
            </a:r>
            <a:endParaRPr lang="ru-RU" sz="3200" dirty="0"/>
          </a:p>
        </p:txBody>
      </p:sp>
      <p:pic>
        <p:nvPicPr>
          <p:cNvPr id="35" name="Picture 2" descr="Стрелка Кнопка Право - Бесплатная векторная графика на Pixabay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163" y="6274810"/>
            <a:ext cx="601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01"/>
          <a:stretch/>
        </p:blipFill>
        <p:spPr>
          <a:xfrm>
            <a:off x="5868144" y="11065"/>
            <a:ext cx="3260710" cy="57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5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 animBg="1"/>
      <p:bldP spid="13" grpId="0" animBg="1"/>
      <p:bldP spid="12" grpId="0"/>
      <p:bldP spid="14" grpId="0"/>
      <p:bldP spid="17" grpId="0"/>
      <p:bldP spid="18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0" t="19355"/>
          <a:stretch/>
        </p:blipFill>
        <p:spPr>
          <a:xfrm>
            <a:off x="2051720" y="1162083"/>
            <a:ext cx="5776305" cy="5616623"/>
          </a:xfrm>
          <a:prstGeom prst="rect">
            <a:avLst/>
          </a:prstGeom>
        </p:spPr>
      </p:pic>
      <p:pic>
        <p:nvPicPr>
          <p:cNvPr id="6" name="Picture 2" descr="Стрелка Кнопка Право - Бесплатная векторная графика на Pixabay">
            <a:hlinkClick r:id="rId3" action="ppaction://hlinksldjump"/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250886"/>
            <a:ext cx="601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39888" y="11065"/>
            <a:ext cx="9088966" cy="6846936"/>
            <a:chOff x="39888" y="11065"/>
            <a:chExt cx="9088966" cy="6846936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39888" y="11066"/>
              <a:ext cx="5828255" cy="6846935"/>
              <a:chOff x="29914" y="14753"/>
              <a:chExt cx="6828085" cy="9129246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300" b="84516"/>
              <a:stretch/>
            </p:blipFill>
            <p:spPr>
              <a:xfrm>
                <a:off x="29914" y="14753"/>
                <a:ext cx="6828085" cy="1534689"/>
              </a:xfrm>
              <a:prstGeom prst="rect">
                <a:avLst/>
              </a:prstGeom>
            </p:spPr>
          </p:pic>
          <p:pic>
            <p:nvPicPr>
              <p:cNvPr id="5" name="Рисунок 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499" r="89269" b="8875"/>
              <a:stretch/>
            </p:blipFill>
            <p:spPr>
              <a:xfrm>
                <a:off x="29914" y="1549442"/>
                <a:ext cx="854990" cy="7594557"/>
              </a:xfrm>
              <a:prstGeom prst="rect">
                <a:avLst/>
              </a:prstGeom>
            </p:spPr>
          </p:pic>
        </p:grp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201"/>
            <a:stretch/>
          </p:blipFill>
          <p:spPr>
            <a:xfrm>
              <a:off x="5868144" y="11065"/>
              <a:ext cx="3260710" cy="575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39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1" b="158"/>
          <a:stretch/>
        </p:blipFill>
        <p:spPr>
          <a:xfrm>
            <a:off x="2166257" y="85191"/>
            <a:ext cx="5750294" cy="6772809"/>
          </a:xfrm>
          <a:prstGeom prst="rect">
            <a:avLst/>
          </a:prstGeom>
        </p:spPr>
      </p:pic>
      <p:pic>
        <p:nvPicPr>
          <p:cNvPr id="6" name="Picture 2" descr="Стрелка Кнопка Право - Бесплатная векторная графика на Pixabay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237312"/>
            <a:ext cx="601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9888" y="11065"/>
            <a:ext cx="9088966" cy="6846936"/>
            <a:chOff x="39888" y="11065"/>
            <a:chExt cx="9088966" cy="6846936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9888" y="11066"/>
              <a:ext cx="5828255" cy="6846935"/>
              <a:chOff x="29914" y="14753"/>
              <a:chExt cx="6828085" cy="9129246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300" b="84516"/>
              <a:stretch/>
            </p:blipFill>
            <p:spPr>
              <a:xfrm>
                <a:off x="29914" y="14753"/>
                <a:ext cx="6828085" cy="1534689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499" r="89269" b="8875"/>
              <a:stretch/>
            </p:blipFill>
            <p:spPr>
              <a:xfrm>
                <a:off x="29914" y="1549442"/>
                <a:ext cx="854990" cy="7594557"/>
              </a:xfrm>
              <a:prstGeom prst="rect">
                <a:avLst/>
              </a:prstGeom>
            </p:spPr>
          </p:pic>
        </p:grp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201"/>
            <a:stretch/>
          </p:blipFill>
          <p:spPr>
            <a:xfrm>
              <a:off x="5868144" y="11065"/>
              <a:ext cx="3260710" cy="575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92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89"/>
            <a:ext cx="7956376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11893" y="1970840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https://learningapps.org/watch?v=py2bpznx320</a:t>
            </a:r>
            <a:endParaRPr lang="kk-KZ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hlinkClick r:id="rId4" action="ppaction://program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7" b="92698" l="7302" r="931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05" y="4019814"/>
            <a:ext cx="265779" cy="2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Стрелка Кнопка Право - Бесплатная векторная графика на Pixabay">
            <a:hlinkClick r:id="" action="ppaction://hlinkshowjump?jump=nextslide"/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390" y="6237312"/>
            <a:ext cx="601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6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9888" y="11065"/>
            <a:ext cx="9088966" cy="6846936"/>
            <a:chOff x="39888" y="11065"/>
            <a:chExt cx="9088966" cy="6846936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9888" y="11066"/>
              <a:ext cx="5828255" cy="6846935"/>
              <a:chOff x="29914" y="14753"/>
              <a:chExt cx="6828085" cy="9129246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300" b="84516"/>
              <a:stretch/>
            </p:blipFill>
            <p:spPr>
              <a:xfrm>
                <a:off x="29914" y="14753"/>
                <a:ext cx="6828085" cy="1534689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499" r="89269" b="8875"/>
              <a:stretch/>
            </p:blipFill>
            <p:spPr>
              <a:xfrm>
                <a:off x="29914" y="1549442"/>
                <a:ext cx="854990" cy="7594557"/>
              </a:xfrm>
              <a:prstGeom prst="rect">
                <a:avLst/>
              </a:prstGeom>
            </p:spPr>
          </p:pic>
        </p:grp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201"/>
            <a:stretch/>
          </p:blipFill>
          <p:spPr>
            <a:xfrm>
              <a:off x="5868144" y="11065"/>
              <a:ext cx="3260710" cy="575508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1398269" y="2420888"/>
            <a:ext cx="6944922" cy="23338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Назарларыңызға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рахмет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Return home button png #34575 - Free Icons and PNG Backgrounds">
            <a:hlinkClick r:id="" action="ppaction://hlinkshowjump?jump=firstslide"/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5" y="6237787"/>
            <a:ext cx="6012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1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84</Words>
  <Application>Microsoft Office PowerPoint</Application>
  <PresentationFormat>Экран (4:3)</PresentationFormat>
  <Paragraphs>31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37</cp:revision>
  <dcterms:created xsi:type="dcterms:W3CDTF">2020-03-29T05:10:50Z</dcterms:created>
  <dcterms:modified xsi:type="dcterms:W3CDTF">2020-07-08T07:42:41Z</dcterms:modified>
</cp:coreProperties>
</file>