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notesSlides/notesSlide1.xml" ContentType="application/vnd.openxmlformats-officedocument.presentationml.notesSlide+xml"/>
  <Override PartName="/ppt/diagrams/drawing3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0" r:id="rId1"/>
  </p:sldMasterIdLst>
  <p:notesMasterIdLst>
    <p:notesMasterId r:id="rId16"/>
  </p:notesMasterIdLst>
  <p:sldIdLst>
    <p:sldId id="256" r:id="rId2"/>
    <p:sldId id="292" r:id="rId3"/>
    <p:sldId id="324" r:id="rId4"/>
    <p:sldId id="342" r:id="rId5"/>
    <p:sldId id="347" r:id="rId6"/>
    <p:sldId id="343" r:id="rId7"/>
    <p:sldId id="344" r:id="rId8"/>
    <p:sldId id="341" r:id="rId9"/>
    <p:sldId id="345" r:id="rId10"/>
    <p:sldId id="311" r:id="rId11"/>
    <p:sldId id="346" r:id="rId12"/>
    <p:sldId id="340" r:id="rId13"/>
    <p:sldId id="338" r:id="rId14"/>
    <p:sldId id="337" r:id="rId15"/>
  </p:sldIdLst>
  <p:sldSz cx="9906000" cy="6858000" type="A4"/>
  <p:notesSz cx="6858000" cy="9144000"/>
  <p:defaultTextStyle>
    <a:defPPr>
      <a:defRPr lang="ru-RU"/>
    </a:defPPr>
    <a:lvl1pPr marL="0" algn="l" defTabSz="804668" rtl="0" eaLnBrk="1" latinLnBrk="0" hangingPunct="1">
      <a:defRPr sz="1584" kern="1200">
        <a:solidFill>
          <a:schemeClr val="tx1"/>
        </a:solidFill>
        <a:latin typeface="+mn-lt"/>
        <a:ea typeface="+mn-ea"/>
        <a:cs typeface="+mn-cs"/>
      </a:defRPr>
    </a:lvl1pPr>
    <a:lvl2pPr marL="402334" algn="l" defTabSz="804668" rtl="0" eaLnBrk="1" latinLnBrk="0" hangingPunct="1">
      <a:defRPr sz="1584" kern="1200">
        <a:solidFill>
          <a:schemeClr val="tx1"/>
        </a:solidFill>
        <a:latin typeface="+mn-lt"/>
        <a:ea typeface="+mn-ea"/>
        <a:cs typeface="+mn-cs"/>
      </a:defRPr>
    </a:lvl2pPr>
    <a:lvl3pPr marL="804668" algn="l" defTabSz="804668" rtl="0" eaLnBrk="1" latinLnBrk="0" hangingPunct="1">
      <a:defRPr sz="1584" kern="1200">
        <a:solidFill>
          <a:schemeClr val="tx1"/>
        </a:solidFill>
        <a:latin typeface="+mn-lt"/>
        <a:ea typeface="+mn-ea"/>
        <a:cs typeface="+mn-cs"/>
      </a:defRPr>
    </a:lvl3pPr>
    <a:lvl4pPr marL="1207003" algn="l" defTabSz="804668" rtl="0" eaLnBrk="1" latinLnBrk="0" hangingPunct="1">
      <a:defRPr sz="1584" kern="1200">
        <a:solidFill>
          <a:schemeClr val="tx1"/>
        </a:solidFill>
        <a:latin typeface="+mn-lt"/>
        <a:ea typeface="+mn-ea"/>
        <a:cs typeface="+mn-cs"/>
      </a:defRPr>
    </a:lvl4pPr>
    <a:lvl5pPr marL="1609337" algn="l" defTabSz="804668" rtl="0" eaLnBrk="1" latinLnBrk="0" hangingPunct="1">
      <a:defRPr sz="1584" kern="1200">
        <a:solidFill>
          <a:schemeClr val="tx1"/>
        </a:solidFill>
        <a:latin typeface="+mn-lt"/>
        <a:ea typeface="+mn-ea"/>
        <a:cs typeface="+mn-cs"/>
      </a:defRPr>
    </a:lvl5pPr>
    <a:lvl6pPr marL="2011671" algn="l" defTabSz="804668" rtl="0" eaLnBrk="1" latinLnBrk="0" hangingPunct="1">
      <a:defRPr sz="1584" kern="1200">
        <a:solidFill>
          <a:schemeClr val="tx1"/>
        </a:solidFill>
        <a:latin typeface="+mn-lt"/>
        <a:ea typeface="+mn-ea"/>
        <a:cs typeface="+mn-cs"/>
      </a:defRPr>
    </a:lvl6pPr>
    <a:lvl7pPr marL="2414005" algn="l" defTabSz="804668" rtl="0" eaLnBrk="1" latinLnBrk="0" hangingPunct="1">
      <a:defRPr sz="1584" kern="1200">
        <a:solidFill>
          <a:schemeClr val="tx1"/>
        </a:solidFill>
        <a:latin typeface="+mn-lt"/>
        <a:ea typeface="+mn-ea"/>
        <a:cs typeface="+mn-cs"/>
      </a:defRPr>
    </a:lvl7pPr>
    <a:lvl8pPr marL="2816339" algn="l" defTabSz="804668" rtl="0" eaLnBrk="1" latinLnBrk="0" hangingPunct="1">
      <a:defRPr sz="1584" kern="1200">
        <a:solidFill>
          <a:schemeClr val="tx1"/>
        </a:solidFill>
        <a:latin typeface="+mn-lt"/>
        <a:ea typeface="+mn-ea"/>
        <a:cs typeface="+mn-cs"/>
      </a:defRPr>
    </a:lvl8pPr>
    <a:lvl9pPr marL="3218673" algn="l" defTabSz="804668" rtl="0" eaLnBrk="1" latinLnBrk="0" hangingPunct="1">
      <a:defRPr sz="1584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EBBC39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>
        <p:scale>
          <a:sx n="69" d="100"/>
          <a:sy n="69" d="100"/>
        </p:scale>
        <p:origin x="-1254" y="-78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1.jpeg"/></Relationships>
</file>

<file path=ppt/diagram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1.jpeg"/></Relationships>
</file>

<file path=ppt/diagrams/_rels/drawing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1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7F703AB-B4B6-48C5-97E1-92E62A5F34DA}" type="doc">
      <dgm:prSet loTypeId="urn:microsoft.com/office/officeart/2005/8/layout/vProcess5" loCatId="process" qsTypeId="urn:microsoft.com/office/officeart/2005/8/quickstyle/simple1" qsCatId="simple" csTypeId="urn:microsoft.com/office/officeart/2005/8/colors/accent1_5" csCatId="accent1" phldr="1"/>
      <dgm:spPr/>
      <dgm:t>
        <a:bodyPr/>
        <a:lstStyle/>
        <a:p>
          <a:endParaRPr lang="ru-RU"/>
        </a:p>
      </dgm:t>
    </dgm:pt>
    <dgm:pt modelId="{B3FA5779-E051-4368-A1A1-72F98EFFB6FF}">
      <dgm:prSet phldrT="[Текст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* </a:t>
          </a:r>
          <a:r>
            <a:rPr lang="ru-RU" sz="18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Қолдану</a:t>
          </a:r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деңгейіне</a:t>
          </a:r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қарай</a:t>
          </a:r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: </a:t>
          </a:r>
          <a:r>
            <a:rPr lang="ru-RU" sz="18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жалпы</a:t>
          </a:r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педагогикалық</a:t>
          </a:r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</a:p>
        <a:p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* </a:t>
          </a:r>
          <a:r>
            <a:rPr lang="ru-RU" sz="18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Философиялық</a:t>
          </a:r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негізіне</a:t>
          </a:r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қарай</a:t>
          </a:r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: </a:t>
          </a:r>
          <a:r>
            <a:rPr lang="ru-RU" sz="18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гумандық</a:t>
          </a:r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  <a:endParaRPr lang="ru-RU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681BFF6-E9F5-4538-834E-1A268F3D059B}" type="parTrans" cxnId="{266A5B60-D0B4-4D90-846D-3A83A77442EA}">
      <dgm:prSet/>
      <dgm:spPr/>
      <dgm:t>
        <a:bodyPr/>
        <a:lstStyle/>
        <a:p>
          <a:endParaRPr lang="ru-RU"/>
        </a:p>
      </dgm:t>
    </dgm:pt>
    <dgm:pt modelId="{C0D53273-E859-4B95-8BD5-444346752A7A}" type="sibTrans" cxnId="{266A5B60-D0B4-4D90-846D-3A83A77442EA}">
      <dgm:prSet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ru-RU"/>
        </a:p>
      </dgm:t>
    </dgm:pt>
    <dgm:pt modelId="{6281E8F4-9D53-4358-9FF3-99BA37279F3E}">
      <dgm:prSet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800" smtClean="0">
              <a:latin typeface="Times New Roman" panose="02020603050405020304" pitchFamily="18" charset="0"/>
              <a:cs typeface="Times New Roman" panose="02020603050405020304" pitchFamily="18" charset="0"/>
            </a:rPr>
            <a:t>* Психикалық даму факторына қарай: социатектік, психотектік.</a:t>
          </a:r>
          <a:endParaRPr lang="ru-RU" sz="1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BDC2095-085E-4FB5-A485-9BA0B34C7B3A}" type="parTrans" cxnId="{34BD191E-85FA-4C3D-B79D-D02092615E30}">
      <dgm:prSet/>
      <dgm:spPr/>
      <dgm:t>
        <a:bodyPr/>
        <a:lstStyle/>
        <a:p>
          <a:endParaRPr lang="ru-RU"/>
        </a:p>
      </dgm:t>
    </dgm:pt>
    <dgm:pt modelId="{AAC306BA-5BAC-431D-B037-9E97270509DA}" type="sibTrans" cxnId="{34BD191E-85FA-4C3D-B79D-D02092615E30}">
      <dgm:prSet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ru-RU"/>
        </a:p>
      </dgm:t>
    </dgm:pt>
    <dgm:pt modelId="{3568DE07-E145-4768-BBAD-DFD633A29B2E}">
      <dgm:prSet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* </a:t>
          </a:r>
          <a:r>
            <a:rPr lang="ru-RU" sz="18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Игерудің</a:t>
          </a:r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ғылыми</a:t>
          </a:r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тұжырымдамасына</a:t>
          </a:r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қарай</a:t>
          </a:r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: </a:t>
          </a:r>
          <a:r>
            <a:rPr lang="ru-RU" sz="18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рефлекторлық</a:t>
          </a:r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ru-RU" sz="18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дамытушылық</a:t>
          </a:r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  <a:endParaRPr lang="ru-RU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3C49A65-AD23-41B9-9080-0B7B9F022F69}" type="parTrans" cxnId="{2BC1D6AF-53A1-4934-812A-E29CBB209826}">
      <dgm:prSet/>
      <dgm:spPr/>
      <dgm:t>
        <a:bodyPr/>
        <a:lstStyle/>
        <a:p>
          <a:endParaRPr lang="ru-RU"/>
        </a:p>
      </dgm:t>
    </dgm:pt>
    <dgm:pt modelId="{04CEC0A1-0B7E-431E-89D2-0BDB1EBDF5EA}" type="sibTrans" cxnId="{2BC1D6AF-53A1-4934-812A-E29CBB209826}">
      <dgm:prSet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ru-RU"/>
        </a:p>
      </dgm:t>
    </dgm:pt>
    <dgm:pt modelId="{AA34B586-E5AA-47B0-B456-ED4D1586728F}">
      <dgm:prSet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800" smtClean="0">
              <a:latin typeface="Times New Roman" panose="02020603050405020304" pitchFamily="18" charset="0"/>
              <a:cs typeface="Times New Roman" panose="02020603050405020304" pitchFamily="18" charset="0"/>
            </a:rPr>
            <a:t>* Мазмұндық сипатына қарай: білімдік, тәрбиелік.</a:t>
          </a:r>
          <a:endParaRPr lang="ru-RU" sz="1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3AFA5AC-FEDD-48BF-B9E8-7061D0686261}" type="parTrans" cxnId="{289811B2-C502-43A2-811F-3A6D5EF1F8BE}">
      <dgm:prSet/>
      <dgm:spPr/>
      <dgm:t>
        <a:bodyPr/>
        <a:lstStyle/>
        <a:p>
          <a:endParaRPr lang="ru-RU"/>
        </a:p>
      </dgm:t>
    </dgm:pt>
    <dgm:pt modelId="{E0590511-41C0-4C23-BCE8-D33A48A5AEBB}" type="sibTrans" cxnId="{289811B2-C502-43A2-811F-3A6D5EF1F8BE}">
      <dgm:prSet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ru-RU"/>
        </a:p>
      </dgm:t>
    </dgm:pt>
    <dgm:pt modelId="{1A34CC08-3D1E-49DC-8529-F12FACEA30BA}">
      <dgm:prSet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* </a:t>
          </a:r>
          <a:r>
            <a:rPr lang="ru-RU" sz="18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Басқару</a:t>
          </a:r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мипіне</a:t>
          </a:r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қарай</a:t>
          </a:r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: </a:t>
          </a:r>
          <a:r>
            <a:rPr lang="ru-RU" sz="18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шағын</a:t>
          </a:r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топтар</a:t>
          </a:r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жүйесі</a:t>
          </a:r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  <a:endParaRPr lang="ru-RU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48DC0DF-F83B-4ACC-A07E-38DBD302DF50}" type="parTrans" cxnId="{E0CB3A68-1B5D-40E9-8274-0A7C6D2BA87F}">
      <dgm:prSet/>
      <dgm:spPr/>
      <dgm:t>
        <a:bodyPr/>
        <a:lstStyle/>
        <a:p>
          <a:endParaRPr lang="ru-RU"/>
        </a:p>
      </dgm:t>
    </dgm:pt>
    <dgm:pt modelId="{F452802B-85B5-4C2E-AB80-BAFDDB2A03A9}" type="sibTrans" cxnId="{E0CB3A68-1B5D-40E9-8274-0A7C6D2BA87F}">
      <dgm:prSet/>
      <dgm:spPr/>
      <dgm:t>
        <a:bodyPr/>
        <a:lstStyle/>
        <a:p>
          <a:endParaRPr lang="ru-RU"/>
        </a:p>
      </dgm:t>
    </dgm:pt>
    <dgm:pt modelId="{E06BBF93-977A-4D9C-B162-794175AEA9E9}" type="pres">
      <dgm:prSet presAssocID="{57F703AB-B4B6-48C5-97E1-92E62A5F34DA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3A49497-EF7E-43C4-8D7A-6AB01533E6E1}" type="pres">
      <dgm:prSet presAssocID="{57F703AB-B4B6-48C5-97E1-92E62A5F34DA}" presName="dummyMaxCanvas" presStyleCnt="0">
        <dgm:presLayoutVars/>
      </dgm:prSet>
      <dgm:spPr/>
    </dgm:pt>
    <dgm:pt modelId="{10110F5A-0D63-4CDA-95F3-A2AB4670C9C4}" type="pres">
      <dgm:prSet presAssocID="{57F703AB-B4B6-48C5-97E1-92E62A5F34DA}" presName="FiveNodes_1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F7666D8-1935-4EE4-9BFB-9CA702E0A11A}" type="pres">
      <dgm:prSet presAssocID="{57F703AB-B4B6-48C5-97E1-92E62A5F34DA}" presName="FiveNodes_2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5F982F8-EF9F-4974-A448-B07BA0CADA21}" type="pres">
      <dgm:prSet presAssocID="{57F703AB-B4B6-48C5-97E1-92E62A5F34DA}" presName="FiveNodes_3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065BE73-1A4C-4EC4-A3C3-192B81E4F92B}" type="pres">
      <dgm:prSet presAssocID="{57F703AB-B4B6-48C5-97E1-92E62A5F34DA}" presName="FiveNodes_4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85072CB-321F-47A2-B6E3-D48D73FB1CB4}" type="pres">
      <dgm:prSet presAssocID="{57F703AB-B4B6-48C5-97E1-92E62A5F34DA}" presName="FiveNodes_5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1CD3E0E-0D5A-4BBA-A033-5944C41499FF}" type="pres">
      <dgm:prSet presAssocID="{57F703AB-B4B6-48C5-97E1-92E62A5F34DA}" presName="FiveConn_1-2" presStyleLbl="f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B5B32A8-03F9-4C53-8A31-BF918D80F8DA}" type="pres">
      <dgm:prSet presAssocID="{57F703AB-B4B6-48C5-97E1-92E62A5F34DA}" presName="FiveConn_2-3" presStyleLbl="f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847CBA9-0157-49B9-B7C2-E55DDA19344D}" type="pres">
      <dgm:prSet presAssocID="{57F703AB-B4B6-48C5-97E1-92E62A5F34DA}" presName="FiveConn_3-4" presStyleLbl="f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24D72BF-4C3C-491D-BB4C-732BD40653FB}" type="pres">
      <dgm:prSet presAssocID="{57F703AB-B4B6-48C5-97E1-92E62A5F34DA}" presName="FiveConn_4-5" presStyleLbl="f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4357628-0397-4658-A27F-829B5C913FCF}" type="pres">
      <dgm:prSet presAssocID="{57F703AB-B4B6-48C5-97E1-92E62A5F34DA}" presName="FiveNodes_1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4A5F49B-CAF1-4D4E-A16F-911F615909A9}" type="pres">
      <dgm:prSet presAssocID="{57F703AB-B4B6-48C5-97E1-92E62A5F34DA}" presName="FiveNodes_2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4725656-D3D0-4C2B-9FE7-90C8B98FE8FD}" type="pres">
      <dgm:prSet presAssocID="{57F703AB-B4B6-48C5-97E1-92E62A5F34DA}" presName="FiveNodes_3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17BB03B-6451-44D0-B20A-97C4050AE9AE}" type="pres">
      <dgm:prSet presAssocID="{57F703AB-B4B6-48C5-97E1-92E62A5F34DA}" presName="FiveNodes_4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CD2E3EB-01C7-463C-8F9A-958F23754226}" type="pres">
      <dgm:prSet presAssocID="{57F703AB-B4B6-48C5-97E1-92E62A5F34DA}" presName="FiveNodes_5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897E369-1800-4EEF-A924-69638063E648}" type="presOf" srcId="{04CEC0A1-0B7E-431E-89D2-0BDB1EBDF5EA}" destId="{4847CBA9-0157-49B9-B7C2-E55DDA19344D}" srcOrd="0" destOrd="0" presId="urn:microsoft.com/office/officeart/2005/8/layout/vProcess5"/>
    <dgm:cxn modelId="{F62AB870-DD55-4FE7-8C71-4991BC9184E1}" type="presOf" srcId="{E0590511-41C0-4C23-BCE8-D33A48A5AEBB}" destId="{C24D72BF-4C3C-491D-BB4C-732BD40653FB}" srcOrd="0" destOrd="0" presId="urn:microsoft.com/office/officeart/2005/8/layout/vProcess5"/>
    <dgm:cxn modelId="{34BD191E-85FA-4C3D-B79D-D02092615E30}" srcId="{57F703AB-B4B6-48C5-97E1-92E62A5F34DA}" destId="{6281E8F4-9D53-4358-9FF3-99BA37279F3E}" srcOrd="1" destOrd="0" parTransId="{1BDC2095-085E-4FB5-A485-9BA0B34C7B3A}" sibTransId="{AAC306BA-5BAC-431D-B037-9E97270509DA}"/>
    <dgm:cxn modelId="{3BF48EB3-EFDA-49C1-ADB7-8F2536298004}" type="presOf" srcId="{AAC306BA-5BAC-431D-B037-9E97270509DA}" destId="{1B5B32A8-03F9-4C53-8A31-BF918D80F8DA}" srcOrd="0" destOrd="0" presId="urn:microsoft.com/office/officeart/2005/8/layout/vProcess5"/>
    <dgm:cxn modelId="{E05AB1CF-44B1-4428-8F6F-638EF5151477}" type="presOf" srcId="{AA34B586-E5AA-47B0-B456-ED4D1586728F}" destId="{1065BE73-1A4C-4EC4-A3C3-192B81E4F92B}" srcOrd="0" destOrd="0" presId="urn:microsoft.com/office/officeart/2005/8/layout/vProcess5"/>
    <dgm:cxn modelId="{E0CB3A68-1B5D-40E9-8274-0A7C6D2BA87F}" srcId="{57F703AB-B4B6-48C5-97E1-92E62A5F34DA}" destId="{1A34CC08-3D1E-49DC-8529-F12FACEA30BA}" srcOrd="4" destOrd="0" parTransId="{148DC0DF-F83B-4ACC-A07E-38DBD302DF50}" sibTransId="{F452802B-85B5-4C2E-AB80-BAFDDB2A03A9}"/>
    <dgm:cxn modelId="{BC0839B7-4345-427C-AFA0-0645EC8D4835}" type="presOf" srcId="{6281E8F4-9D53-4358-9FF3-99BA37279F3E}" destId="{74A5F49B-CAF1-4D4E-A16F-911F615909A9}" srcOrd="1" destOrd="0" presId="urn:microsoft.com/office/officeart/2005/8/layout/vProcess5"/>
    <dgm:cxn modelId="{9E0DCE99-2F19-41BF-A527-BC7B13D124CD}" type="presOf" srcId="{3568DE07-E145-4768-BBAD-DFD633A29B2E}" destId="{F4725656-D3D0-4C2B-9FE7-90C8B98FE8FD}" srcOrd="1" destOrd="0" presId="urn:microsoft.com/office/officeart/2005/8/layout/vProcess5"/>
    <dgm:cxn modelId="{E681E957-52E9-44B0-8C48-7499F7CEC85E}" type="presOf" srcId="{1A34CC08-3D1E-49DC-8529-F12FACEA30BA}" destId="{685072CB-321F-47A2-B6E3-D48D73FB1CB4}" srcOrd="0" destOrd="0" presId="urn:microsoft.com/office/officeart/2005/8/layout/vProcess5"/>
    <dgm:cxn modelId="{20796F1D-ED7A-4EB9-96DA-52763685D099}" type="presOf" srcId="{1A34CC08-3D1E-49DC-8529-F12FACEA30BA}" destId="{BCD2E3EB-01C7-463C-8F9A-958F23754226}" srcOrd="1" destOrd="0" presId="urn:microsoft.com/office/officeart/2005/8/layout/vProcess5"/>
    <dgm:cxn modelId="{FB73B59D-ACDD-43F7-BBE6-9638766A0676}" type="presOf" srcId="{C0D53273-E859-4B95-8BD5-444346752A7A}" destId="{71CD3E0E-0D5A-4BBA-A033-5944C41499FF}" srcOrd="0" destOrd="0" presId="urn:microsoft.com/office/officeart/2005/8/layout/vProcess5"/>
    <dgm:cxn modelId="{604EC2B8-FC89-4E00-B45F-6CDBBE7E88DD}" type="presOf" srcId="{AA34B586-E5AA-47B0-B456-ED4D1586728F}" destId="{817BB03B-6451-44D0-B20A-97C4050AE9AE}" srcOrd="1" destOrd="0" presId="urn:microsoft.com/office/officeart/2005/8/layout/vProcess5"/>
    <dgm:cxn modelId="{42C5BACB-9671-4570-975E-C77F60FFDB2F}" type="presOf" srcId="{6281E8F4-9D53-4358-9FF3-99BA37279F3E}" destId="{AF7666D8-1935-4EE4-9BFB-9CA702E0A11A}" srcOrd="0" destOrd="0" presId="urn:microsoft.com/office/officeart/2005/8/layout/vProcess5"/>
    <dgm:cxn modelId="{77099527-47BC-48CA-8F24-91EE493B14BC}" type="presOf" srcId="{B3FA5779-E051-4368-A1A1-72F98EFFB6FF}" destId="{64357628-0397-4658-A27F-829B5C913FCF}" srcOrd="1" destOrd="0" presId="urn:microsoft.com/office/officeart/2005/8/layout/vProcess5"/>
    <dgm:cxn modelId="{FF4B65E6-D2D7-46D9-89E2-1826AF0DA456}" type="presOf" srcId="{B3FA5779-E051-4368-A1A1-72F98EFFB6FF}" destId="{10110F5A-0D63-4CDA-95F3-A2AB4670C9C4}" srcOrd="0" destOrd="0" presId="urn:microsoft.com/office/officeart/2005/8/layout/vProcess5"/>
    <dgm:cxn modelId="{860EDA31-3F7E-4AF3-A2B7-00BB36DBC87F}" type="presOf" srcId="{57F703AB-B4B6-48C5-97E1-92E62A5F34DA}" destId="{E06BBF93-977A-4D9C-B162-794175AEA9E9}" srcOrd="0" destOrd="0" presId="urn:microsoft.com/office/officeart/2005/8/layout/vProcess5"/>
    <dgm:cxn modelId="{289811B2-C502-43A2-811F-3A6D5EF1F8BE}" srcId="{57F703AB-B4B6-48C5-97E1-92E62A5F34DA}" destId="{AA34B586-E5AA-47B0-B456-ED4D1586728F}" srcOrd="3" destOrd="0" parTransId="{C3AFA5AC-FEDD-48BF-B9E8-7061D0686261}" sibTransId="{E0590511-41C0-4C23-BCE8-D33A48A5AEBB}"/>
    <dgm:cxn modelId="{65CE1B65-0F9B-4306-BD9C-E62A73BE540F}" type="presOf" srcId="{3568DE07-E145-4768-BBAD-DFD633A29B2E}" destId="{D5F982F8-EF9F-4974-A448-B07BA0CADA21}" srcOrd="0" destOrd="0" presId="urn:microsoft.com/office/officeart/2005/8/layout/vProcess5"/>
    <dgm:cxn modelId="{266A5B60-D0B4-4D90-846D-3A83A77442EA}" srcId="{57F703AB-B4B6-48C5-97E1-92E62A5F34DA}" destId="{B3FA5779-E051-4368-A1A1-72F98EFFB6FF}" srcOrd="0" destOrd="0" parTransId="{1681BFF6-E9F5-4538-834E-1A268F3D059B}" sibTransId="{C0D53273-E859-4B95-8BD5-444346752A7A}"/>
    <dgm:cxn modelId="{2BC1D6AF-53A1-4934-812A-E29CBB209826}" srcId="{57F703AB-B4B6-48C5-97E1-92E62A5F34DA}" destId="{3568DE07-E145-4768-BBAD-DFD633A29B2E}" srcOrd="2" destOrd="0" parTransId="{B3C49A65-AD23-41B9-9080-0B7B9F022F69}" sibTransId="{04CEC0A1-0B7E-431E-89D2-0BDB1EBDF5EA}"/>
    <dgm:cxn modelId="{E54DF86F-162E-4C58-A4B5-14063E4B513F}" type="presParOf" srcId="{E06BBF93-977A-4D9C-B162-794175AEA9E9}" destId="{33A49497-EF7E-43C4-8D7A-6AB01533E6E1}" srcOrd="0" destOrd="0" presId="urn:microsoft.com/office/officeart/2005/8/layout/vProcess5"/>
    <dgm:cxn modelId="{D281A28D-0A00-453A-96A1-BB5511A8AC4D}" type="presParOf" srcId="{E06BBF93-977A-4D9C-B162-794175AEA9E9}" destId="{10110F5A-0D63-4CDA-95F3-A2AB4670C9C4}" srcOrd="1" destOrd="0" presId="urn:microsoft.com/office/officeart/2005/8/layout/vProcess5"/>
    <dgm:cxn modelId="{BE2E4C77-3821-4C3E-ACCB-818CB995CB6F}" type="presParOf" srcId="{E06BBF93-977A-4D9C-B162-794175AEA9E9}" destId="{AF7666D8-1935-4EE4-9BFB-9CA702E0A11A}" srcOrd="2" destOrd="0" presId="urn:microsoft.com/office/officeart/2005/8/layout/vProcess5"/>
    <dgm:cxn modelId="{D2291CEC-3A90-41BB-86D0-6D89D1D05B99}" type="presParOf" srcId="{E06BBF93-977A-4D9C-B162-794175AEA9E9}" destId="{D5F982F8-EF9F-4974-A448-B07BA0CADA21}" srcOrd="3" destOrd="0" presId="urn:microsoft.com/office/officeart/2005/8/layout/vProcess5"/>
    <dgm:cxn modelId="{D4455E3E-8932-4E59-98ED-E036D453BEDB}" type="presParOf" srcId="{E06BBF93-977A-4D9C-B162-794175AEA9E9}" destId="{1065BE73-1A4C-4EC4-A3C3-192B81E4F92B}" srcOrd="4" destOrd="0" presId="urn:microsoft.com/office/officeart/2005/8/layout/vProcess5"/>
    <dgm:cxn modelId="{890E3CF8-C6BD-4FF9-A050-90D59C4B19C9}" type="presParOf" srcId="{E06BBF93-977A-4D9C-B162-794175AEA9E9}" destId="{685072CB-321F-47A2-B6E3-D48D73FB1CB4}" srcOrd="5" destOrd="0" presId="urn:microsoft.com/office/officeart/2005/8/layout/vProcess5"/>
    <dgm:cxn modelId="{91F71612-63EC-4442-8356-6D15545E8933}" type="presParOf" srcId="{E06BBF93-977A-4D9C-B162-794175AEA9E9}" destId="{71CD3E0E-0D5A-4BBA-A033-5944C41499FF}" srcOrd="6" destOrd="0" presId="urn:microsoft.com/office/officeart/2005/8/layout/vProcess5"/>
    <dgm:cxn modelId="{853201B2-F8E0-4433-A16C-140AA43B8105}" type="presParOf" srcId="{E06BBF93-977A-4D9C-B162-794175AEA9E9}" destId="{1B5B32A8-03F9-4C53-8A31-BF918D80F8DA}" srcOrd="7" destOrd="0" presId="urn:microsoft.com/office/officeart/2005/8/layout/vProcess5"/>
    <dgm:cxn modelId="{5107D8B0-AC8A-4DDD-9633-3F91114686AA}" type="presParOf" srcId="{E06BBF93-977A-4D9C-B162-794175AEA9E9}" destId="{4847CBA9-0157-49B9-B7C2-E55DDA19344D}" srcOrd="8" destOrd="0" presId="urn:microsoft.com/office/officeart/2005/8/layout/vProcess5"/>
    <dgm:cxn modelId="{52885E32-A7C0-4F49-A1D8-75DD31EC1805}" type="presParOf" srcId="{E06BBF93-977A-4D9C-B162-794175AEA9E9}" destId="{C24D72BF-4C3C-491D-BB4C-732BD40653FB}" srcOrd="9" destOrd="0" presId="urn:microsoft.com/office/officeart/2005/8/layout/vProcess5"/>
    <dgm:cxn modelId="{54A8E90F-EE6E-480A-A256-556E21353559}" type="presParOf" srcId="{E06BBF93-977A-4D9C-B162-794175AEA9E9}" destId="{64357628-0397-4658-A27F-829B5C913FCF}" srcOrd="10" destOrd="0" presId="urn:microsoft.com/office/officeart/2005/8/layout/vProcess5"/>
    <dgm:cxn modelId="{87A9201D-1E6B-4804-A451-8D5FFA3A30A7}" type="presParOf" srcId="{E06BBF93-977A-4D9C-B162-794175AEA9E9}" destId="{74A5F49B-CAF1-4D4E-A16F-911F615909A9}" srcOrd="11" destOrd="0" presId="urn:microsoft.com/office/officeart/2005/8/layout/vProcess5"/>
    <dgm:cxn modelId="{6C710F84-110A-4D8A-873C-B4F20DB3EA45}" type="presParOf" srcId="{E06BBF93-977A-4D9C-B162-794175AEA9E9}" destId="{F4725656-D3D0-4C2B-9FE7-90C8B98FE8FD}" srcOrd="12" destOrd="0" presId="urn:microsoft.com/office/officeart/2005/8/layout/vProcess5"/>
    <dgm:cxn modelId="{E34DD924-A741-40E2-812B-73E178ADDAE6}" type="presParOf" srcId="{E06BBF93-977A-4D9C-B162-794175AEA9E9}" destId="{817BB03B-6451-44D0-B20A-97C4050AE9AE}" srcOrd="13" destOrd="0" presId="urn:microsoft.com/office/officeart/2005/8/layout/vProcess5"/>
    <dgm:cxn modelId="{5EFC76E5-B39D-4F38-B712-74A2A1D7A461}" type="presParOf" srcId="{E06BBF93-977A-4D9C-B162-794175AEA9E9}" destId="{BCD2E3EB-01C7-463C-8F9A-958F23754226}" srcOrd="14" destOrd="0" presId="urn:microsoft.com/office/officeart/2005/8/layout/vProcess5"/>
  </dgm:cxnLst>
  <dgm:bg/>
  <dgm:whole/>
  <dgm:extLst>
    <a:ext uri="http://schemas.microsoft.com/office/drawing/2008/diagram">
      <dsp:dataModelExt xmlns=""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3C2B95B-D6D9-4DD1-AB25-69B43A16B238}" type="doc">
      <dgm:prSet loTypeId="urn:microsoft.com/office/officeart/2005/8/layout/process2" loCatId="process" qsTypeId="urn:microsoft.com/office/officeart/2005/8/quickstyle/simple3" qsCatId="simple" csTypeId="urn:microsoft.com/office/officeart/2005/8/colors/colorful5" csCatId="colorful" phldr="1"/>
      <dgm:spPr/>
    </dgm:pt>
    <dgm:pt modelId="{B062D6E5-656A-4313-AE8E-E9157FC159DE}">
      <dgm:prSet phldrT="[Текст]" custT="1"/>
      <dgm:spPr/>
      <dgm:t>
        <a:bodyPr/>
        <a:lstStyle/>
        <a:p>
          <a:r>
            <a:rPr lang="ru-RU" sz="2000" dirty="0" err="1" smtClean="0">
              <a:latin typeface="Times New Roman" panose="02020603050405020304" pitchFamily="18" charset="0"/>
              <a:ea typeface="Segoe UI Symbol" panose="020B0502040204020203" pitchFamily="34" charset="0"/>
              <a:cs typeface="Times New Roman" panose="02020603050405020304" pitchFamily="18" charset="0"/>
            </a:rPr>
            <a:t>Комплексті</a:t>
          </a:r>
          <a:r>
            <a:rPr lang="ru-RU" sz="2000" dirty="0" smtClean="0">
              <a:latin typeface="Times New Roman" panose="02020603050405020304" pitchFamily="18" charset="0"/>
              <a:ea typeface="Segoe UI Symbol" panose="020B0502040204020203" pitchFamily="34" charset="0"/>
              <a:cs typeface="Times New Roman" panose="02020603050405020304" pitchFamily="18" charset="0"/>
            </a:rPr>
            <a:t> даму </a:t>
          </a:r>
          <a:r>
            <a:rPr lang="ru-RU" sz="2000" dirty="0" err="1" smtClean="0">
              <a:latin typeface="Times New Roman" panose="02020603050405020304" pitchFamily="18" charset="0"/>
              <a:ea typeface="Segoe UI Symbol" panose="020B0502040204020203" pitchFamily="34" charset="0"/>
              <a:cs typeface="Times New Roman" panose="02020603050405020304" pitchFamily="18" charset="0"/>
            </a:rPr>
            <a:t>жүйесі</a:t>
          </a:r>
          <a:r>
            <a:rPr lang="ru-RU" sz="2000" dirty="0" smtClean="0">
              <a:latin typeface="Times New Roman" panose="02020603050405020304" pitchFamily="18" charset="0"/>
              <a:ea typeface="Segoe UI Symbol" panose="020B0502040204020203" pitchFamily="34" charset="0"/>
              <a:cs typeface="Times New Roman" panose="02020603050405020304" pitchFamily="18" charset="0"/>
            </a:rPr>
            <a:t> </a:t>
          </a:r>
          <a:r>
            <a:rPr lang="ru-RU" sz="2000" dirty="0" err="1" smtClean="0">
              <a:latin typeface="Times New Roman" panose="02020603050405020304" pitchFamily="18" charset="0"/>
              <a:ea typeface="Segoe UI Symbol" panose="020B0502040204020203" pitchFamily="34" charset="0"/>
              <a:cs typeface="Times New Roman" panose="02020603050405020304" pitchFamily="18" charset="0"/>
            </a:rPr>
            <a:t>негізінде</a:t>
          </a:r>
          <a:r>
            <a:rPr lang="ru-RU" sz="2000" dirty="0" smtClean="0">
              <a:latin typeface="Times New Roman" panose="02020603050405020304" pitchFamily="18" charset="0"/>
              <a:ea typeface="Segoe UI Symbol" panose="020B0502040204020203" pitchFamily="34" charset="0"/>
              <a:cs typeface="Times New Roman" panose="02020603050405020304" pitchFamily="18" charset="0"/>
            </a:rPr>
            <a:t> </a:t>
          </a:r>
          <a:r>
            <a:rPr lang="ru-RU" sz="2000" dirty="0" err="1" smtClean="0">
              <a:latin typeface="Times New Roman" panose="02020603050405020304" pitchFamily="18" charset="0"/>
              <a:ea typeface="Segoe UI Symbol" panose="020B0502040204020203" pitchFamily="34" charset="0"/>
              <a:cs typeface="Times New Roman" panose="02020603050405020304" pitchFamily="18" charset="0"/>
            </a:rPr>
            <a:t>мақсатты</a:t>
          </a:r>
          <a:r>
            <a:rPr lang="ru-RU" sz="2000" dirty="0" smtClean="0">
              <a:latin typeface="Times New Roman" panose="02020603050405020304" pitchFamily="18" charset="0"/>
              <a:ea typeface="Segoe UI Symbol" panose="020B0502040204020203" pitchFamily="34" charset="0"/>
              <a:cs typeface="Times New Roman" panose="02020603050405020304" pitchFamily="18" charset="0"/>
            </a:rPr>
            <a:t> </a:t>
          </a:r>
          <a:r>
            <a:rPr lang="ru-RU" sz="2000" dirty="0" err="1" smtClean="0">
              <a:latin typeface="Times New Roman" panose="02020603050405020304" pitchFamily="18" charset="0"/>
              <a:ea typeface="Segoe UI Symbol" panose="020B0502040204020203" pitchFamily="34" charset="0"/>
              <a:cs typeface="Times New Roman" panose="02020603050405020304" pitchFamily="18" charset="0"/>
            </a:rPr>
            <a:t>бағытталған</a:t>
          </a:r>
          <a:r>
            <a:rPr lang="ru-RU" sz="2000" dirty="0" smtClean="0">
              <a:latin typeface="Times New Roman" panose="02020603050405020304" pitchFamily="18" charset="0"/>
              <a:ea typeface="Segoe UI Symbol" panose="020B0502040204020203" pitchFamily="34" charset="0"/>
              <a:cs typeface="Times New Roman" panose="02020603050405020304" pitchFamily="18" charset="0"/>
            </a:rPr>
            <a:t> даму.</a:t>
          </a:r>
          <a:endParaRPr lang="ru-RU" sz="2000" dirty="0">
            <a:latin typeface="Times New Roman" panose="02020603050405020304" pitchFamily="18" charset="0"/>
            <a:ea typeface="Segoe UI Symbol" panose="020B0502040204020203" pitchFamily="34" charset="0"/>
            <a:cs typeface="Times New Roman" panose="02020603050405020304" pitchFamily="18" charset="0"/>
          </a:endParaRPr>
        </a:p>
      </dgm:t>
    </dgm:pt>
    <dgm:pt modelId="{16E6E71C-F540-4D0E-8803-F42F4750D2EE}" type="parTrans" cxnId="{CF37CBF1-AE73-4AD3-B34C-62A22A6F38EB}">
      <dgm:prSet/>
      <dgm:spPr/>
      <dgm:t>
        <a:bodyPr/>
        <a:lstStyle/>
        <a:p>
          <a:endParaRPr lang="ru-RU">
            <a:latin typeface="+mn-lt"/>
          </a:endParaRPr>
        </a:p>
      </dgm:t>
    </dgm:pt>
    <dgm:pt modelId="{B19685CB-7F51-4D90-81B6-A4092D0EF18E}" type="sibTrans" cxnId="{CF37CBF1-AE73-4AD3-B34C-62A22A6F38EB}">
      <dgm:prSet/>
      <dgm:spPr/>
      <dgm:t>
        <a:bodyPr/>
        <a:lstStyle/>
        <a:p>
          <a:endParaRPr lang="ru-RU">
            <a:latin typeface="+mn-lt"/>
          </a:endParaRPr>
        </a:p>
      </dgm:t>
    </dgm:pt>
    <dgm:pt modelId="{319AC75D-0CA8-4DCD-BD16-B79A72C50C1A}">
      <dgm:prSet custT="1"/>
      <dgm:spPr/>
      <dgm:t>
        <a:bodyPr/>
        <a:lstStyle/>
        <a:p>
          <a:r>
            <a:rPr lang="ru-RU" sz="2000" dirty="0">
              <a:latin typeface="Times New Roman" panose="02020603050405020304" pitchFamily="18" charset="0"/>
              <a:ea typeface="Segoe UI Symbol" panose="020B0502040204020203" pitchFamily="34" charset="0"/>
              <a:cs typeface="Times New Roman" panose="02020603050405020304" pitchFamily="18" charset="0"/>
            </a:rPr>
            <a:t>Мазмұнның мақсаттылығы және жүйелілігі.</a:t>
          </a:r>
        </a:p>
      </dgm:t>
    </dgm:pt>
    <dgm:pt modelId="{D6CE086D-4CB1-4ECB-9259-180291FFFB82}" type="parTrans" cxnId="{9E652C1F-7621-4B15-BE93-7034DCCE3BAC}">
      <dgm:prSet/>
      <dgm:spPr/>
      <dgm:t>
        <a:bodyPr/>
        <a:lstStyle/>
        <a:p>
          <a:endParaRPr lang="ru-RU"/>
        </a:p>
      </dgm:t>
    </dgm:pt>
    <dgm:pt modelId="{EDD9F654-72BB-4C0D-AAF0-66F76774C701}" type="sibTrans" cxnId="{9E652C1F-7621-4B15-BE93-7034DCCE3BAC}">
      <dgm:prSet/>
      <dgm:spPr/>
      <dgm:t>
        <a:bodyPr/>
        <a:lstStyle/>
        <a:p>
          <a:endParaRPr lang="ru-RU"/>
        </a:p>
      </dgm:t>
    </dgm:pt>
    <dgm:pt modelId="{5ABDD241-2C60-4D11-8EA6-8962F0C3EE9C}">
      <dgm:prSet custT="1"/>
      <dgm:spPr/>
      <dgm:t>
        <a:bodyPr/>
        <a:lstStyle/>
        <a:p>
          <a:r>
            <a:rPr lang="ru-RU" sz="2000" dirty="0">
              <a:latin typeface="Times New Roman" panose="02020603050405020304" pitchFamily="18" charset="0"/>
              <a:ea typeface="Segoe UI Symbol" panose="020B0502040204020203" pitchFamily="34" charset="0"/>
              <a:cs typeface="Times New Roman" panose="02020603050405020304" pitchFamily="18" charset="0"/>
            </a:rPr>
            <a:t>Жоғарғы деңгейдегі қиындықта оқу.</a:t>
          </a:r>
        </a:p>
      </dgm:t>
    </dgm:pt>
    <dgm:pt modelId="{3B9C7B09-82D4-40E2-967F-21924646AFE3}" type="parTrans" cxnId="{F9407595-EB1B-462B-A096-DDDB878EF603}">
      <dgm:prSet/>
      <dgm:spPr/>
      <dgm:t>
        <a:bodyPr/>
        <a:lstStyle/>
        <a:p>
          <a:endParaRPr lang="ru-RU"/>
        </a:p>
      </dgm:t>
    </dgm:pt>
    <dgm:pt modelId="{AA120E41-5F03-48AA-9A71-756FCB6F06A1}" type="sibTrans" cxnId="{F9407595-EB1B-462B-A096-DDDB878EF603}">
      <dgm:prSet/>
      <dgm:spPr/>
      <dgm:t>
        <a:bodyPr/>
        <a:lstStyle/>
        <a:p>
          <a:endParaRPr lang="ru-RU"/>
        </a:p>
      </dgm:t>
    </dgm:pt>
    <dgm:pt modelId="{7F7D3B96-3969-462B-AD10-2CA1E8236A4A}">
      <dgm:prSet custT="1"/>
      <dgm:spPr/>
      <dgm:t>
        <a:bodyPr/>
        <a:lstStyle/>
        <a:p>
          <a:r>
            <a:rPr lang="ru-RU" sz="2000" dirty="0">
              <a:latin typeface="Times New Roman" panose="02020603050405020304" pitchFamily="18" charset="0"/>
              <a:ea typeface="Segoe UI Symbol" panose="020B0502040204020203" pitchFamily="34" charset="0"/>
              <a:cs typeface="Times New Roman" panose="02020603050405020304" pitchFamily="18" charset="0"/>
            </a:rPr>
            <a:t>Теориялық білімнің жетекші рөлі.</a:t>
          </a:r>
        </a:p>
      </dgm:t>
    </dgm:pt>
    <dgm:pt modelId="{C4446917-96DB-4982-8EB1-A0A973882C77}" type="parTrans" cxnId="{3F24E6B2-49B4-485C-9E25-0938D60F11E0}">
      <dgm:prSet/>
      <dgm:spPr/>
      <dgm:t>
        <a:bodyPr/>
        <a:lstStyle/>
        <a:p>
          <a:endParaRPr lang="ru-RU"/>
        </a:p>
      </dgm:t>
    </dgm:pt>
    <dgm:pt modelId="{D8FA9E46-30E6-4AB8-B827-CF001EE16027}" type="sibTrans" cxnId="{3F24E6B2-49B4-485C-9E25-0938D60F11E0}">
      <dgm:prSet/>
      <dgm:spPr/>
      <dgm:t>
        <a:bodyPr/>
        <a:lstStyle/>
        <a:p>
          <a:endParaRPr lang="ru-RU"/>
        </a:p>
      </dgm:t>
    </dgm:pt>
    <dgm:pt modelId="{60345FE3-8316-4D04-BBD3-453DC7231D82}">
      <dgm:prSet custT="1"/>
      <dgm:spPr/>
      <dgm:t>
        <a:bodyPr/>
        <a:lstStyle/>
        <a:p>
          <a:r>
            <a:rPr lang="ru-RU" sz="2000" dirty="0">
              <a:latin typeface="Times New Roman" panose="02020603050405020304" pitchFamily="18" charset="0"/>
              <a:ea typeface="Segoe UI Symbol" panose="020B0502040204020203" pitchFamily="34" charset="0"/>
              <a:cs typeface="Times New Roman" panose="02020603050405020304" pitchFamily="18" charset="0"/>
            </a:rPr>
            <a:t>Материалды жылдам меңгеру.</a:t>
          </a:r>
        </a:p>
      </dgm:t>
    </dgm:pt>
    <dgm:pt modelId="{CD1ADFF8-0724-464E-93D4-1BEE02AB881D}" type="parTrans" cxnId="{1092997B-8DEA-464B-A13E-3A3402B49F44}">
      <dgm:prSet/>
      <dgm:spPr/>
      <dgm:t>
        <a:bodyPr/>
        <a:lstStyle/>
        <a:p>
          <a:endParaRPr lang="ru-RU"/>
        </a:p>
      </dgm:t>
    </dgm:pt>
    <dgm:pt modelId="{7E47A819-82BA-4FF1-948E-227D67419603}" type="sibTrans" cxnId="{1092997B-8DEA-464B-A13E-3A3402B49F44}">
      <dgm:prSet/>
      <dgm:spPr/>
      <dgm:t>
        <a:bodyPr/>
        <a:lstStyle/>
        <a:p>
          <a:endParaRPr lang="ru-RU"/>
        </a:p>
      </dgm:t>
    </dgm:pt>
    <dgm:pt modelId="{7C809A4E-D3E9-4223-8927-7027FF1B6925}">
      <dgm:prSet custT="1"/>
      <dgm:spPr/>
      <dgm:t>
        <a:bodyPr/>
        <a:lstStyle/>
        <a:p>
          <a:r>
            <a:rPr lang="ru-RU" sz="2000" dirty="0">
              <a:latin typeface="Times New Roman" panose="02020603050405020304" pitchFamily="18" charset="0"/>
              <a:ea typeface="Segoe UI Symbol" panose="020B0502040204020203" pitchFamily="34" charset="0"/>
              <a:cs typeface="Times New Roman" panose="02020603050405020304" pitchFamily="18" charset="0"/>
            </a:rPr>
            <a:t>Оқу процесінің өзін оқушының мойындауы.</a:t>
          </a:r>
        </a:p>
      </dgm:t>
    </dgm:pt>
    <dgm:pt modelId="{8C3CAE9E-15A9-43A2-A01A-5FC73B20DD42}" type="parTrans" cxnId="{78C11D96-B16E-45D7-A2BA-DDE7200E950C}">
      <dgm:prSet/>
      <dgm:spPr/>
      <dgm:t>
        <a:bodyPr/>
        <a:lstStyle/>
        <a:p>
          <a:endParaRPr lang="ru-RU"/>
        </a:p>
      </dgm:t>
    </dgm:pt>
    <dgm:pt modelId="{E8A34DD9-6349-4FF6-BB83-F7BBEE2893EA}" type="sibTrans" cxnId="{78C11D96-B16E-45D7-A2BA-DDE7200E950C}">
      <dgm:prSet/>
      <dgm:spPr/>
      <dgm:t>
        <a:bodyPr/>
        <a:lstStyle/>
        <a:p>
          <a:endParaRPr lang="ru-RU"/>
        </a:p>
      </dgm:t>
    </dgm:pt>
    <dgm:pt modelId="{FE7E8B92-4AAC-4661-A474-32E0AB248E9A}">
      <dgm:prSet custT="1"/>
      <dgm:spPr/>
      <dgm:t>
        <a:bodyPr/>
        <a:lstStyle/>
        <a:p>
          <a:r>
            <a:rPr lang="ru-RU" sz="2000" dirty="0">
              <a:latin typeface="Times New Roman" panose="02020603050405020304" pitchFamily="18" charset="0"/>
              <a:ea typeface="Segoe UI Symbol" panose="020B0502040204020203" pitchFamily="34" charset="0"/>
              <a:cs typeface="Times New Roman" panose="02020603050405020304" pitchFamily="18" charset="0"/>
            </a:rPr>
            <a:t>Жаппай дамытуды көздейтін жүйелі жұмыс.</a:t>
          </a:r>
        </a:p>
      </dgm:t>
    </dgm:pt>
    <dgm:pt modelId="{9690619B-1D7F-4803-A8C6-88CE1EB81CD4}" type="parTrans" cxnId="{6DCE67CD-ABD1-4ACF-991A-143BEDE5B7C1}">
      <dgm:prSet/>
      <dgm:spPr/>
      <dgm:t>
        <a:bodyPr/>
        <a:lstStyle/>
        <a:p>
          <a:endParaRPr lang="ru-RU"/>
        </a:p>
      </dgm:t>
    </dgm:pt>
    <dgm:pt modelId="{1262BEC7-792B-4977-9DD9-F360F00BA96D}" type="sibTrans" cxnId="{6DCE67CD-ABD1-4ACF-991A-143BEDE5B7C1}">
      <dgm:prSet/>
      <dgm:spPr/>
      <dgm:t>
        <a:bodyPr/>
        <a:lstStyle/>
        <a:p>
          <a:endParaRPr lang="ru-RU"/>
        </a:p>
      </dgm:t>
    </dgm:pt>
    <dgm:pt modelId="{F9CDDD64-CA39-401C-B599-B13CBBDEB033}">
      <dgm:prSet custT="1"/>
      <dgm:spPr/>
      <dgm:t>
        <a:bodyPr/>
        <a:lstStyle/>
        <a:p>
          <a:r>
            <a:rPr lang="ru-RU" sz="2000" dirty="0">
              <a:latin typeface="Times New Roman" panose="02020603050405020304" pitchFamily="18" charset="0"/>
              <a:ea typeface="Segoe UI Symbol" panose="020B0502040204020203" pitchFamily="34" charset="0"/>
              <a:cs typeface="Times New Roman" panose="02020603050405020304" pitchFamily="18" charset="0"/>
            </a:rPr>
            <a:t>Оқыту мазмұнының маңыздылығы және мәселелігі.</a:t>
          </a:r>
        </a:p>
      </dgm:t>
    </dgm:pt>
    <dgm:pt modelId="{E84BA009-7D45-4800-BCD1-40AA6AD5B213}" type="parTrans" cxnId="{88173000-2B9A-4CE6-9C28-DFBFEB1F9365}">
      <dgm:prSet/>
      <dgm:spPr/>
      <dgm:t>
        <a:bodyPr/>
        <a:lstStyle/>
        <a:p>
          <a:endParaRPr lang="ru-RU"/>
        </a:p>
      </dgm:t>
    </dgm:pt>
    <dgm:pt modelId="{C49EC7C5-66AD-4F63-9155-BDF0AAA6A8B6}" type="sibTrans" cxnId="{88173000-2B9A-4CE6-9C28-DFBFEB1F9365}">
      <dgm:prSet/>
      <dgm:spPr/>
      <dgm:t>
        <a:bodyPr/>
        <a:lstStyle/>
        <a:p>
          <a:endParaRPr lang="ru-RU"/>
        </a:p>
      </dgm:t>
    </dgm:pt>
    <dgm:pt modelId="{98C0ADD8-C3C9-4F46-A11B-E0E44AA5B711}" type="pres">
      <dgm:prSet presAssocID="{83C2B95B-D6D9-4DD1-AB25-69B43A16B238}" presName="linearFlow" presStyleCnt="0">
        <dgm:presLayoutVars>
          <dgm:resizeHandles val="exact"/>
        </dgm:presLayoutVars>
      </dgm:prSet>
      <dgm:spPr/>
    </dgm:pt>
    <dgm:pt modelId="{680AB5C1-B230-4127-B771-2CF99A403EE2}" type="pres">
      <dgm:prSet presAssocID="{B062D6E5-656A-4313-AE8E-E9157FC159DE}" presName="node" presStyleLbl="node1" presStyleIdx="0" presStyleCnt="8" custScaleX="1048731" custScaleY="25172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893CA0D-3228-4F94-8DDF-AB34F35EFF5D}" type="pres">
      <dgm:prSet presAssocID="{B19685CB-7F51-4D90-81B6-A4092D0EF18E}" presName="sibTrans" presStyleLbl="sibTrans2D1" presStyleIdx="0" presStyleCnt="7" custScaleX="527030" custScaleY="199565"/>
      <dgm:spPr/>
      <dgm:t>
        <a:bodyPr/>
        <a:lstStyle/>
        <a:p>
          <a:endParaRPr lang="ru-RU"/>
        </a:p>
      </dgm:t>
    </dgm:pt>
    <dgm:pt modelId="{3D3733EE-4CAB-40F2-A931-AC90976E3B4E}" type="pres">
      <dgm:prSet presAssocID="{B19685CB-7F51-4D90-81B6-A4092D0EF18E}" presName="connectorText" presStyleLbl="sibTrans2D1" presStyleIdx="0" presStyleCnt="7"/>
      <dgm:spPr/>
      <dgm:t>
        <a:bodyPr/>
        <a:lstStyle/>
        <a:p>
          <a:endParaRPr lang="ru-RU"/>
        </a:p>
      </dgm:t>
    </dgm:pt>
    <dgm:pt modelId="{2673DADD-47D3-48DA-8665-B29E6E3F0057}" type="pres">
      <dgm:prSet presAssocID="{319AC75D-0CA8-4DCD-BD16-B79A72C50C1A}" presName="node" presStyleLbl="node1" presStyleIdx="1" presStyleCnt="8" custScaleX="1047506" custScaleY="21664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F33302C-BD28-4C40-B43A-8689D00515C9}" type="pres">
      <dgm:prSet presAssocID="{EDD9F654-72BB-4C0D-AAF0-66F76774C701}" presName="sibTrans" presStyleLbl="sibTrans2D1" presStyleIdx="1" presStyleCnt="7" custScaleX="326293" custScaleY="226679"/>
      <dgm:spPr/>
      <dgm:t>
        <a:bodyPr/>
        <a:lstStyle/>
        <a:p>
          <a:endParaRPr lang="ru-RU"/>
        </a:p>
      </dgm:t>
    </dgm:pt>
    <dgm:pt modelId="{2DFF1E89-AA54-4413-8309-009381457A95}" type="pres">
      <dgm:prSet presAssocID="{EDD9F654-72BB-4C0D-AAF0-66F76774C701}" presName="connectorText" presStyleLbl="sibTrans2D1" presStyleIdx="1" presStyleCnt="7"/>
      <dgm:spPr/>
      <dgm:t>
        <a:bodyPr/>
        <a:lstStyle/>
        <a:p>
          <a:endParaRPr lang="ru-RU"/>
        </a:p>
      </dgm:t>
    </dgm:pt>
    <dgm:pt modelId="{ECA9A35A-4186-4599-B4E8-700FE731DD15}" type="pres">
      <dgm:prSet presAssocID="{5ABDD241-2C60-4D11-8EA6-8962F0C3EE9C}" presName="node" presStyleLbl="node1" presStyleIdx="2" presStyleCnt="8" custScaleX="1047506" custScaleY="21664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965E339-4348-4D15-B1A3-67A59358813F}" type="pres">
      <dgm:prSet presAssocID="{AA120E41-5F03-48AA-9A71-756FCB6F06A1}" presName="sibTrans" presStyleLbl="sibTrans2D1" presStyleIdx="2" presStyleCnt="7" custScaleX="448775" custScaleY="151120"/>
      <dgm:spPr/>
      <dgm:t>
        <a:bodyPr/>
        <a:lstStyle/>
        <a:p>
          <a:endParaRPr lang="ru-RU"/>
        </a:p>
      </dgm:t>
    </dgm:pt>
    <dgm:pt modelId="{68530177-7D17-44D8-92BE-6A77177B314E}" type="pres">
      <dgm:prSet presAssocID="{AA120E41-5F03-48AA-9A71-756FCB6F06A1}" presName="connectorText" presStyleLbl="sibTrans2D1" presStyleIdx="2" presStyleCnt="7"/>
      <dgm:spPr/>
      <dgm:t>
        <a:bodyPr/>
        <a:lstStyle/>
        <a:p>
          <a:endParaRPr lang="ru-RU"/>
        </a:p>
      </dgm:t>
    </dgm:pt>
    <dgm:pt modelId="{18752C48-C8BC-4888-AA1F-A058B18C917E}" type="pres">
      <dgm:prSet presAssocID="{7F7D3B96-3969-462B-AD10-2CA1E8236A4A}" presName="node" presStyleLbl="node1" presStyleIdx="3" presStyleCnt="8" custScaleX="1047506" custScaleY="21664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116FDE9-4398-4085-9115-17F51F17A4FE}" type="pres">
      <dgm:prSet presAssocID="{D8FA9E46-30E6-4AB8-B827-CF001EE16027}" presName="sibTrans" presStyleLbl="sibTrans2D1" presStyleIdx="3" presStyleCnt="7" custScaleX="422843" custScaleY="224513"/>
      <dgm:spPr/>
      <dgm:t>
        <a:bodyPr/>
        <a:lstStyle/>
        <a:p>
          <a:endParaRPr lang="ru-RU"/>
        </a:p>
      </dgm:t>
    </dgm:pt>
    <dgm:pt modelId="{D7D72BE5-AC17-4162-A2F1-79D1E6D42612}" type="pres">
      <dgm:prSet presAssocID="{D8FA9E46-30E6-4AB8-B827-CF001EE16027}" presName="connectorText" presStyleLbl="sibTrans2D1" presStyleIdx="3" presStyleCnt="7"/>
      <dgm:spPr/>
      <dgm:t>
        <a:bodyPr/>
        <a:lstStyle/>
        <a:p>
          <a:endParaRPr lang="ru-RU"/>
        </a:p>
      </dgm:t>
    </dgm:pt>
    <dgm:pt modelId="{C2B20BF4-7941-4545-A7DF-B2A051BDCA26}" type="pres">
      <dgm:prSet presAssocID="{60345FE3-8316-4D04-BBD3-453DC7231D82}" presName="node" presStyleLbl="node1" presStyleIdx="4" presStyleCnt="8" custScaleX="1047506" custScaleY="21664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85AC980-2B21-4B41-8E2D-3FC483D8B979}" type="pres">
      <dgm:prSet presAssocID="{7E47A819-82BA-4FF1-948E-227D67419603}" presName="sibTrans" presStyleLbl="sibTrans2D1" presStyleIdx="4" presStyleCnt="7" custScaleX="288329" custScaleY="124729"/>
      <dgm:spPr/>
      <dgm:t>
        <a:bodyPr/>
        <a:lstStyle/>
        <a:p>
          <a:endParaRPr lang="ru-RU"/>
        </a:p>
      </dgm:t>
    </dgm:pt>
    <dgm:pt modelId="{66E98EEA-2A83-4EE9-BE46-E154507E977F}" type="pres">
      <dgm:prSet presAssocID="{7E47A819-82BA-4FF1-948E-227D67419603}" presName="connectorText" presStyleLbl="sibTrans2D1" presStyleIdx="4" presStyleCnt="7"/>
      <dgm:spPr/>
      <dgm:t>
        <a:bodyPr/>
        <a:lstStyle/>
        <a:p>
          <a:endParaRPr lang="ru-RU"/>
        </a:p>
      </dgm:t>
    </dgm:pt>
    <dgm:pt modelId="{E49EA62E-6559-44D5-8483-52C4125F5788}" type="pres">
      <dgm:prSet presAssocID="{7C809A4E-D3E9-4223-8927-7027FF1B6925}" presName="node" presStyleLbl="node1" presStyleIdx="5" presStyleCnt="8" custScaleX="1047506" custScaleY="21664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116041B-727E-406C-99E1-6A2DF3E91AC3}" type="pres">
      <dgm:prSet presAssocID="{E8A34DD9-6349-4FF6-BB83-F7BBEE2893EA}" presName="sibTrans" presStyleLbl="sibTrans2D1" presStyleIdx="5" presStyleCnt="7" custScaleX="243619" custScaleY="149675"/>
      <dgm:spPr/>
      <dgm:t>
        <a:bodyPr/>
        <a:lstStyle/>
        <a:p>
          <a:endParaRPr lang="ru-RU"/>
        </a:p>
      </dgm:t>
    </dgm:pt>
    <dgm:pt modelId="{3643333F-6EE2-4FB5-A5F5-29F0C5CEA895}" type="pres">
      <dgm:prSet presAssocID="{E8A34DD9-6349-4FF6-BB83-F7BBEE2893EA}" presName="connectorText" presStyleLbl="sibTrans2D1" presStyleIdx="5" presStyleCnt="7"/>
      <dgm:spPr/>
      <dgm:t>
        <a:bodyPr/>
        <a:lstStyle/>
        <a:p>
          <a:endParaRPr lang="ru-RU"/>
        </a:p>
      </dgm:t>
    </dgm:pt>
    <dgm:pt modelId="{91F1F413-3B16-4996-B5FB-47197365782E}" type="pres">
      <dgm:prSet presAssocID="{FE7E8B92-4AAC-4661-A474-32E0AB248E9A}" presName="node" presStyleLbl="node1" presStyleIdx="6" presStyleCnt="8" custScaleX="1047506" custScaleY="21664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090FE31-A4B3-4E05-BAFD-E3DD069D4DF1}" type="pres">
      <dgm:prSet presAssocID="{1262BEC7-792B-4977-9DD9-F360F00BA96D}" presName="sibTrans" presStyleLbl="sibTrans2D1" presStyleIdx="6" presStyleCnt="7" custScaleX="588059" custScaleY="199566"/>
      <dgm:spPr/>
      <dgm:t>
        <a:bodyPr/>
        <a:lstStyle/>
        <a:p>
          <a:endParaRPr lang="ru-RU"/>
        </a:p>
      </dgm:t>
    </dgm:pt>
    <dgm:pt modelId="{A40FEA20-FA44-4DE7-A2AC-C939670371D0}" type="pres">
      <dgm:prSet presAssocID="{1262BEC7-792B-4977-9DD9-F360F00BA96D}" presName="connectorText" presStyleLbl="sibTrans2D1" presStyleIdx="6" presStyleCnt="7"/>
      <dgm:spPr/>
      <dgm:t>
        <a:bodyPr/>
        <a:lstStyle/>
        <a:p>
          <a:endParaRPr lang="ru-RU"/>
        </a:p>
      </dgm:t>
    </dgm:pt>
    <dgm:pt modelId="{32EFCEE3-3182-486C-AC02-19D44F5EDF28}" type="pres">
      <dgm:prSet presAssocID="{F9CDDD64-CA39-401C-B599-B13CBBDEB033}" presName="node" presStyleLbl="node1" presStyleIdx="7" presStyleCnt="8" custScaleX="1047506" custScaleY="21664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8C11D96-B16E-45D7-A2BA-DDE7200E950C}" srcId="{83C2B95B-D6D9-4DD1-AB25-69B43A16B238}" destId="{7C809A4E-D3E9-4223-8927-7027FF1B6925}" srcOrd="5" destOrd="0" parTransId="{8C3CAE9E-15A9-43A2-A01A-5FC73B20DD42}" sibTransId="{E8A34DD9-6349-4FF6-BB83-F7BBEE2893EA}"/>
    <dgm:cxn modelId="{1B6286BF-2EDD-48BF-BF6E-B64F92C55D50}" type="presOf" srcId="{D8FA9E46-30E6-4AB8-B827-CF001EE16027}" destId="{3116FDE9-4398-4085-9115-17F51F17A4FE}" srcOrd="0" destOrd="0" presId="urn:microsoft.com/office/officeart/2005/8/layout/process2"/>
    <dgm:cxn modelId="{D79CC194-0F14-4D30-A43E-EF6FAC041607}" type="presOf" srcId="{FE7E8B92-4AAC-4661-A474-32E0AB248E9A}" destId="{91F1F413-3B16-4996-B5FB-47197365782E}" srcOrd="0" destOrd="0" presId="urn:microsoft.com/office/officeart/2005/8/layout/process2"/>
    <dgm:cxn modelId="{1092997B-8DEA-464B-A13E-3A3402B49F44}" srcId="{83C2B95B-D6D9-4DD1-AB25-69B43A16B238}" destId="{60345FE3-8316-4D04-BBD3-453DC7231D82}" srcOrd="4" destOrd="0" parTransId="{CD1ADFF8-0724-464E-93D4-1BEE02AB881D}" sibTransId="{7E47A819-82BA-4FF1-948E-227D67419603}"/>
    <dgm:cxn modelId="{F24CCCC5-2A7D-48A9-AF05-CC246BF287DD}" type="presOf" srcId="{D8FA9E46-30E6-4AB8-B827-CF001EE16027}" destId="{D7D72BE5-AC17-4162-A2F1-79D1E6D42612}" srcOrd="1" destOrd="0" presId="urn:microsoft.com/office/officeart/2005/8/layout/process2"/>
    <dgm:cxn modelId="{EA52CC56-1179-40BA-A3DA-ED73EB29C56D}" type="presOf" srcId="{F9CDDD64-CA39-401C-B599-B13CBBDEB033}" destId="{32EFCEE3-3182-486C-AC02-19D44F5EDF28}" srcOrd="0" destOrd="0" presId="urn:microsoft.com/office/officeart/2005/8/layout/process2"/>
    <dgm:cxn modelId="{B1EC5DE2-1AE3-48C6-BF60-3BBDAE291CC3}" type="presOf" srcId="{7E47A819-82BA-4FF1-948E-227D67419603}" destId="{66E98EEA-2A83-4EE9-BE46-E154507E977F}" srcOrd="1" destOrd="0" presId="urn:microsoft.com/office/officeart/2005/8/layout/process2"/>
    <dgm:cxn modelId="{6AD2E509-40E4-4B81-AA6E-54F1429E3A78}" type="presOf" srcId="{319AC75D-0CA8-4DCD-BD16-B79A72C50C1A}" destId="{2673DADD-47D3-48DA-8665-B29E6E3F0057}" srcOrd="0" destOrd="0" presId="urn:microsoft.com/office/officeart/2005/8/layout/process2"/>
    <dgm:cxn modelId="{3F24E6B2-49B4-485C-9E25-0938D60F11E0}" srcId="{83C2B95B-D6D9-4DD1-AB25-69B43A16B238}" destId="{7F7D3B96-3969-462B-AD10-2CA1E8236A4A}" srcOrd="3" destOrd="0" parTransId="{C4446917-96DB-4982-8EB1-A0A973882C77}" sibTransId="{D8FA9E46-30E6-4AB8-B827-CF001EE16027}"/>
    <dgm:cxn modelId="{77214FC5-A728-4AB2-AF19-F97997890B8F}" type="presOf" srcId="{E8A34DD9-6349-4FF6-BB83-F7BBEE2893EA}" destId="{4116041B-727E-406C-99E1-6A2DF3E91AC3}" srcOrd="0" destOrd="0" presId="urn:microsoft.com/office/officeart/2005/8/layout/process2"/>
    <dgm:cxn modelId="{32B04844-2B6B-46F4-8411-9020735120AC}" type="presOf" srcId="{B062D6E5-656A-4313-AE8E-E9157FC159DE}" destId="{680AB5C1-B230-4127-B771-2CF99A403EE2}" srcOrd="0" destOrd="0" presId="urn:microsoft.com/office/officeart/2005/8/layout/process2"/>
    <dgm:cxn modelId="{E7C502BA-51A9-4467-B506-9613C976A458}" type="presOf" srcId="{1262BEC7-792B-4977-9DD9-F360F00BA96D}" destId="{A40FEA20-FA44-4DE7-A2AC-C939670371D0}" srcOrd="1" destOrd="0" presId="urn:microsoft.com/office/officeart/2005/8/layout/process2"/>
    <dgm:cxn modelId="{BBE140CB-B8D2-4EAC-9B12-4EFE8A049F83}" type="presOf" srcId="{7C809A4E-D3E9-4223-8927-7027FF1B6925}" destId="{E49EA62E-6559-44D5-8483-52C4125F5788}" srcOrd="0" destOrd="0" presId="urn:microsoft.com/office/officeart/2005/8/layout/process2"/>
    <dgm:cxn modelId="{75A29AD7-95E6-4329-9872-B5C6629D5C0B}" type="presOf" srcId="{7F7D3B96-3969-462B-AD10-2CA1E8236A4A}" destId="{18752C48-C8BC-4888-AA1F-A058B18C917E}" srcOrd="0" destOrd="0" presId="urn:microsoft.com/office/officeart/2005/8/layout/process2"/>
    <dgm:cxn modelId="{CF37CBF1-AE73-4AD3-B34C-62A22A6F38EB}" srcId="{83C2B95B-D6D9-4DD1-AB25-69B43A16B238}" destId="{B062D6E5-656A-4313-AE8E-E9157FC159DE}" srcOrd="0" destOrd="0" parTransId="{16E6E71C-F540-4D0E-8803-F42F4750D2EE}" sibTransId="{B19685CB-7F51-4D90-81B6-A4092D0EF18E}"/>
    <dgm:cxn modelId="{1C2F7178-3A51-4ACC-9527-03B75F97C64F}" type="presOf" srcId="{B19685CB-7F51-4D90-81B6-A4092D0EF18E}" destId="{3D3733EE-4CAB-40F2-A931-AC90976E3B4E}" srcOrd="1" destOrd="0" presId="urn:microsoft.com/office/officeart/2005/8/layout/process2"/>
    <dgm:cxn modelId="{3D6BDE69-27EE-48C7-BD42-4CF9E9464EA2}" type="presOf" srcId="{EDD9F654-72BB-4C0D-AAF0-66F76774C701}" destId="{2DFF1E89-AA54-4413-8309-009381457A95}" srcOrd="1" destOrd="0" presId="urn:microsoft.com/office/officeart/2005/8/layout/process2"/>
    <dgm:cxn modelId="{5291B173-F500-4C03-BCF5-3C347B244C74}" type="presOf" srcId="{5ABDD241-2C60-4D11-8EA6-8962F0C3EE9C}" destId="{ECA9A35A-4186-4599-B4E8-700FE731DD15}" srcOrd="0" destOrd="0" presId="urn:microsoft.com/office/officeart/2005/8/layout/process2"/>
    <dgm:cxn modelId="{6DCE67CD-ABD1-4ACF-991A-143BEDE5B7C1}" srcId="{83C2B95B-D6D9-4DD1-AB25-69B43A16B238}" destId="{FE7E8B92-4AAC-4661-A474-32E0AB248E9A}" srcOrd="6" destOrd="0" parTransId="{9690619B-1D7F-4803-A8C6-88CE1EB81CD4}" sibTransId="{1262BEC7-792B-4977-9DD9-F360F00BA96D}"/>
    <dgm:cxn modelId="{C029D4E9-072F-4DDD-9B24-DB428F66DF4B}" type="presOf" srcId="{83C2B95B-D6D9-4DD1-AB25-69B43A16B238}" destId="{98C0ADD8-C3C9-4F46-A11B-E0E44AA5B711}" srcOrd="0" destOrd="0" presId="urn:microsoft.com/office/officeart/2005/8/layout/process2"/>
    <dgm:cxn modelId="{097C92F8-A7D3-4A18-8760-15FD44D9A5B2}" type="presOf" srcId="{60345FE3-8316-4D04-BBD3-453DC7231D82}" destId="{C2B20BF4-7941-4545-A7DF-B2A051BDCA26}" srcOrd="0" destOrd="0" presId="urn:microsoft.com/office/officeart/2005/8/layout/process2"/>
    <dgm:cxn modelId="{F9978934-06A4-4B84-A26F-118993E220CF}" type="presOf" srcId="{1262BEC7-792B-4977-9DD9-F360F00BA96D}" destId="{7090FE31-A4B3-4E05-BAFD-E3DD069D4DF1}" srcOrd="0" destOrd="0" presId="urn:microsoft.com/office/officeart/2005/8/layout/process2"/>
    <dgm:cxn modelId="{F9407595-EB1B-462B-A096-DDDB878EF603}" srcId="{83C2B95B-D6D9-4DD1-AB25-69B43A16B238}" destId="{5ABDD241-2C60-4D11-8EA6-8962F0C3EE9C}" srcOrd="2" destOrd="0" parTransId="{3B9C7B09-82D4-40E2-967F-21924646AFE3}" sibTransId="{AA120E41-5F03-48AA-9A71-756FCB6F06A1}"/>
    <dgm:cxn modelId="{65613A9A-964B-4DF0-B486-1D5DC06BF4F2}" type="presOf" srcId="{7E47A819-82BA-4FF1-948E-227D67419603}" destId="{585AC980-2B21-4B41-8E2D-3FC483D8B979}" srcOrd="0" destOrd="0" presId="urn:microsoft.com/office/officeart/2005/8/layout/process2"/>
    <dgm:cxn modelId="{B046E372-D1AB-4482-996B-7E2E705E9261}" type="presOf" srcId="{B19685CB-7F51-4D90-81B6-A4092D0EF18E}" destId="{5893CA0D-3228-4F94-8DDF-AB34F35EFF5D}" srcOrd="0" destOrd="0" presId="urn:microsoft.com/office/officeart/2005/8/layout/process2"/>
    <dgm:cxn modelId="{2F16497B-3445-45F4-8DEB-59764C29B0B4}" type="presOf" srcId="{AA120E41-5F03-48AA-9A71-756FCB6F06A1}" destId="{7965E339-4348-4D15-B1A3-67A59358813F}" srcOrd="0" destOrd="0" presId="urn:microsoft.com/office/officeart/2005/8/layout/process2"/>
    <dgm:cxn modelId="{88173000-2B9A-4CE6-9C28-DFBFEB1F9365}" srcId="{83C2B95B-D6D9-4DD1-AB25-69B43A16B238}" destId="{F9CDDD64-CA39-401C-B599-B13CBBDEB033}" srcOrd="7" destOrd="0" parTransId="{E84BA009-7D45-4800-BCD1-40AA6AD5B213}" sibTransId="{C49EC7C5-66AD-4F63-9155-BDF0AAA6A8B6}"/>
    <dgm:cxn modelId="{3F02C9E1-0FB5-41E5-8F17-21A965B385D5}" type="presOf" srcId="{AA120E41-5F03-48AA-9A71-756FCB6F06A1}" destId="{68530177-7D17-44D8-92BE-6A77177B314E}" srcOrd="1" destOrd="0" presId="urn:microsoft.com/office/officeart/2005/8/layout/process2"/>
    <dgm:cxn modelId="{41C350F7-B8C0-4A1B-9A8A-8AA0872F938C}" type="presOf" srcId="{E8A34DD9-6349-4FF6-BB83-F7BBEE2893EA}" destId="{3643333F-6EE2-4FB5-A5F5-29F0C5CEA895}" srcOrd="1" destOrd="0" presId="urn:microsoft.com/office/officeart/2005/8/layout/process2"/>
    <dgm:cxn modelId="{2A78E47E-D7C8-452B-A60E-355886D77351}" type="presOf" srcId="{EDD9F654-72BB-4C0D-AAF0-66F76774C701}" destId="{CF33302C-BD28-4C40-B43A-8689D00515C9}" srcOrd="0" destOrd="0" presId="urn:microsoft.com/office/officeart/2005/8/layout/process2"/>
    <dgm:cxn modelId="{9E652C1F-7621-4B15-BE93-7034DCCE3BAC}" srcId="{83C2B95B-D6D9-4DD1-AB25-69B43A16B238}" destId="{319AC75D-0CA8-4DCD-BD16-B79A72C50C1A}" srcOrd="1" destOrd="0" parTransId="{D6CE086D-4CB1-4ECB-9259-180291FFFB82}" sibTransId="{EDD9F654-72BB-4C0D-AAF0-66F76774C701}"/>
    <dgm:cxn modelId="{ABDAD9C0-6557-462D-BD3A-415BFE1BFC07}" type="presParOf" srcId="{98C0ADD8-C3C9-4F46-A11B-E0E44AA5B711}" destId="{680AB5C1-B230-4127-B771-2CF99A403EE2}" srcOrd="0" destOrd="0" presId="urn:microsoft.com/office/officeart/2005/8/layout/process2"/>
    <dgm:cxn modelId="{78C20282-D03D-461B-A7E2-5F88B1E62686}" type="presParOf" srcId="{98C0ADD8-C3C9-4F46-A11B-E0E44AA5B711}" destId="{5893CA0D-3228-4F94-8DDF-AB34F35EFF5D}" srcOrd="1" destOrd="0" presId="urn:microsoft.com/office/officeart/2005/8/layout/process2"/>
    <dgm:cxn modelId="{BCCA5B70-CD0A-43F6-9CBC-F086F5070BEA}" type="presParOf" srcId="{5893CA0D-3228-4F94-8DDF-AB34F35EFF5D}" destId="{3D3733EE-4CAB-40F2-A931-AC90976E3B4E}" srcOrd="0" destOrd="0" presId="urn:microsoft.com/office/officeart/2005/8/layout/process2"/>
    <dgm:cxn modelId="{6569A8DC-C575-4E10-8936-62F912C84C3A}" type="presParOf" srcId="{98C0ADD8-C3C9-4F46-A11B-E0E44AA5B711}" destId="{2673DADD-47D3-48DA-8665-B29E6E3F0057}" srcOrd="2" destOrd="0" presId="urn:microsoft.com/office/officeart/2005/8/layout/process2"/>
    <dgm:cxn modelId="{FD4AC24C-AECD-4FC2-A81D-71795433D7D6}" type="presParOf" srcId="{98C0ADD8-C3C9-4F46-A11B-E0E44AA5B711}" destId="{CF33302C-BD28-4C40-B43A-8689D00515C9}" srcOrd="3" destOrd="0" presId="urn:microsoft.com/office/officeart/2005/8/layout/process2"/>
    <dgm:cxn modelId="{F6B993B0-93CD-438B-BBF8-0E086E2E2A54}" type="presParOf" srcId="{CF33302C-BD28-4C40-B43A-8689D00515C9}" destId="{2DFF1E89-AA54-4413-8309-009381457A95}" srcOrd="0" destOrd="0" presId="urn:microsoft.com/office/officeart/2005/8/layout/process2"/>
    <dgm:cxn modelId="{E717CB1D-198F-485B-BEAA-F11691D7E240}" type="presParOf" srcId="{98C0ADD8-C3C9-4F46-A11B-E0E44AA5B711}" destId="{ECA9A35A-4186-4599-B4E8-700FE731DD15}" srcOrd="4" destOrd="0" presId="urn:microsoft.com/office/officeart/2005/8/layout/process2"/>
    <dgm:cxn modelId="{FF823B47-A47E-4944-A1CC-3103742DE51A}" type="presParOf" srcId="{98C0ADD8-C3C9-4F46-A11B-E0E44AA5B711}" destId="{7965E339-4348-4D15-B1A3-67A59358813F}" srcOrd="5" destOrd="0" presId="urn:microsoft.com/office/officeart/2005/8/layout/process2"/>
    <dgm:cxn modelId="{3F32AC95-F0BF-4D4A-B59B-B30EB6729253}" type="presParOf" srcId="{7965E339-4348-4D15-B1A3-67A59358813F}" destId="{68530177-7D17-44D8-92BE-6A77177B314E}" srcOrd="0" destOrd="0" presId="urn:microsoft.com/office/officeart/2005/8/layout/process2"/>
    <dgm:cxn modelId="{F004EFE5-3A30-4AE9-9160-BDF09956BFAA}" type="presParOf" srcId="{98C0ADD8-C3C9-4F46-A11B-E0E44AA5B711}" destId="{18752C48-C8BC-4888-AA1F-A058B18C917E}" srcOrd="6" destOrd="0" presId="urn:microsoft.com/office/officeart/2005/8/layout/process2"/>
    <dgm:cxn modelId="{7041610F-12FA-4E4E-AEDA-0C2A72D98E46}" type="presParOf" srcId="{98C0ADD8-C3C9-4F46-A11B-E0E44AA5B711}" destId="{3116FDE9-4398-4085-9115-17F51F17A4FE}" srcOrd="7" destOrd="0" presId="urn:microsoft.com/office/officeart/2005/8/layout/process2"/>
    <dgm:cxn modelId="{E508E665-9613-4098-A848-47410E794616}" type="presParOf" srcId="{3116FDE9-4398-4085-9115-17F51F17A4FE}" destId="{D7D72BE5-AC17-4162-A2F1-79D1E6D42612}" srcOrd="0" destOrd="0" presId="urn:microsoft.com/office/officeart/2005/8/layout/process2"/>
    <dgm:cxn modelId="{D24E306C-39D2-4054-9BE5-FC0FA5F16F8C}" type="presParOf" srcId="{98C0ADD8-C3C9-4F46-A11B-E0E44AA5B711}" destId="{C2B20BF4-7941-4545-A7DF-B2A051BDCA26}" srcOrd="8" destOrd="0" presId="urn:microsoft.com/office/officeart/2005/8/layout/process2"/>
    <dgm:cxn modelId="{21B8EBD7-E669-403D-B5ED-10AABE1E6973}" type="presParOf" srcId="{98C0ADD8-C3C9-4F46-A11B-E0E44AA5B711}" destId="{585AC980-2B21-4B41-8E2D-3FC483D8B979}" srcOrd="9" destOrd="0" presId="urn:microsoft.com/office/officeart/2005/8/layout/process2"/>
    <dgm:cxn modelId="{E1C8DBD7-E038-42F5-AA83-82813985D49E}" type="presParOf" srcId="{585AC980-2B21-4B41-8E2D-3FC483D8B979}" destId="{66E98EEA-2A83-4EE9-BE46-E154507E977F}" srcOrd="0" destOrd="0" presId="urn:microsoft.com/office/officeart/2005/8/layout/process2"/>
    <dgm:cxn modelId="{9B64E1E3-5575-4A93-98C0-7CC7E01F86EA}" type="presParOf" srcId="{98C0ADD8-C3C9-4F46-A11B-E0E44AA5B711}" destId="{E49EA62E-6559-44D5-8483-52C4125F5788}" srcOrd="10" destOrd="0" presId="urn:microsoft.com/office/officeart/2005/8/layout/process2"/>
    <dgm:cxn modelId="{6126095D-8FF0-406A-9848-1133ECAC85B6}" type="presParOf" srcId="{98C0ADD8-C3C9-4F46-A11B-E0E44AA5B711}" destId="{4116041B-727E-406C-99E1-6A2DF3E91AC3}" srcOrd="11" destOrd="0" presId="urn:microsoft.com/office/officeart/2005/8/layout/process2"/>
    <dgm:cxn modelId="{4E3B2752-5ECE-4B10-8BD7-CA370B033430}" type="presParOf" srcId="{4116041B-727E-406C-99E1-6A2DF3E91AC3}" destId="{3643333F-6EE2-4FB5-A5F5-29F0C5CEA895}" srcOrd="0" destOrd="0" presId="urn:microsoft.com/office/officeart/2005/8/layout/process2"/>
    <dgm:cxn modelId="{60BED4EB-C6EC-4BFD-B6AC-5A4FB186DD2A}" type="presParOf" srcId="{98C0ADD8-C3C9-4F46-A11B-E0E44AA5B711}" destId="{91F1F413-3B16-4996-B5FB-47197365782E}" srcOrd="12" destOrd="0" presId="urn:microsoft.com/office/officeart/2005/8/layout/process2"/>
    <dgm:cxn modelId="{D79D5AB8-AA08-4355-AFE6-709EBA049FF9}" type="presParOf" srcId="{98C0ADD8-C3C9-4F46-A11B-E0E44AA5B711}" destId="{7090FE31-A4B3-4E05-BAFD-E3DD069D4DF1}" srcOrd="13" destOrd="0" presId="urn:microsoft.com/office/officeart/2005/8/layout/process2"/>
    <dgm:cxn modelId="{D416C41F-A121-4FC9-A94D-362DB9E6A7CE}" type="presParOf" srcId="{7090FE31-A4B3-4E05-BAFD-E3DD069D4DF1}" destId="{A40FEA20-FA44-4DE7-A2AC-C939670371D0}" srcOrd="0" destOrd="0" presId="urn:microsoft.com/office/officeart/2005/8/layout/process2"/>
    <dgm:cxn modelId="{9BDA227C-01D2-4999-A6F0-65C4B2C46124}" type="presParOf" srcId="{98C0ADD8-C3C9-4F46-A11B-E0E44AA5B711}" destId="{32EFCEE3-3182-486C-AC02-19D44F5EDF28}" srcOrd="14" destOrd="0" presId="urn:microsoft.com/office/officeart/2005/8/layout/process2"/>
  </dgm:cxnLst>
  <dgm:bg/>
  <dgm:whole/>
  <dgm:extLst>
    <a:ext uri="http://schemas.microsoft.com/office/drawing/2008/diagram">
      <dsp:dataModelExt xmlns=""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6CC21F8-A8D2-41CB-B842-375FF69C7721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9B89371-CCAF-4D93-824C-E39A6E5EA41E}">
      <dgm:prSet phldrT="[Текст]"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8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Ақпараттық</a:t>
          </a:r>
          <a:r>
            <a:rPr lang="ru-RU" sz="18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интерактивті</a:t>
          </a:r>
          <a:r>
            <a:rPr lang="ru-RU" sz="18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технологияларға</a:t>
          </a:r>
          <a:r>
            <a:rPr lang="ru-RU" sz="18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қызығушылықтары</a:t>
          </a:r>
          <a:r>
            <a:rPr lang="ru-RU" sz="18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артып</a:t>
          </a:r>
          <a:r>
            <a:rPr lang="ru-RU" sz="18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ru-RU" sz="18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зейін</a:t>
          </a:r>
          <a:r>
            <a:rPr lang="ru-RU" sz="18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шоғырландыру</a:t>
          </a:r>
          <a:r>
            <a:rPr lang="ru-RU" sz="18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ru-RU" sz="18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тұрақтандыру</a:t>
          </a:r>
          <a:r>
            <a:rPr lang="ru-RU" sz="18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ru-RU" sz="18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соның</a:t>
          </a:r>
          <a:r>
            <a:rPr lang="ru-RU" sz="18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ішінде</a:t>
          </a:r>
          <a:r>
            <a:rPr lang="ru-RU" sz="18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ырықты</a:t>
          </a:r>
          <a:r>
            <a:rPr lang="ru-RU" sz="18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зейінді</a:t>
          </a:r>
          <a:r>
            <a:rPr lang="ru-RU" sz="18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қалыптастыруға</a:t>
          </a:r>
          <a:r>
            <a:rPr lang="ru-RU" sz="18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ықпалы</a:t>
          </a:r>
          <a:r>
            <a:rPr lang="ru-RU" sz="18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зор</a:t>
          </a:r>
          <a:r>
            <a:rPr lang="ru-RU" sz="18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;</a:t>
          </a:r>
          <a:endParaRPr lang="ru-RU" sz="1800" dirty="0">
            <a:solidFill>
              <a:schemeClr val="tx1">
                <a:lumMod val="95000"/>
                <a:lumOff val="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860EE94-D03C-496A-AC6B-603D9D7D8E8A}" type="parTrans" cxnId="{0ECCDC0F-43C9-4232-BE28-FC1C889666CE}">
      <dgm:prSet/>
      <dgm:spPr/>
      <dgm:t>
        <a:bodyPr/>
        <a:lstStyle/>
        <a:p>
          <a:endParaRPr lang="ru-RU"/>
        </a:p>
      </dgm:t>
    </dgm:pt>
    <dgm:pt modelId="{55D1EB25-2555-41DE-93B4-7D640BC8B08C}" type="sibTrans" cxnId="{0ECCDC0F-43C9-4232-BE28-FC1C889666CE}">
      <dgm:prSet/>
      <dgm:spPr/>
      <dgm:t>
        <a:bodyPr/>
        <a:lstStyle/>
        <a:p>
          <a:endParaRPr lang="ru-RU"/>
        </a:p>
      </dgm:t>
    </dgm:pt>
    <dgm:pt modelId="{492318F7-8F82-476F-A34A-50AB094857D7}">
      <dgm:prSet phldrT="[Текст]"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8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Әдістемелер</a:t>
          </a:r>
          <a:r>
            <a:rPr lang="ru-RU" sz="18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арқылы</a:t>
          </a:r>
          <a:r>
            <a:rPr lang="ru-RU" sz="18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іс</a:t>
          </a:r>
          <a:r>
            <a:rPr lang="ru-RU" sz="18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 </a:t>
          </a:r>
          <a:r>
            <a:rPr lang="ru-RU" sz="18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әрекет</a:t>
          </a:r>
          <a:r>
            <a:rPr lang="ru-RU" sz="18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барысында</a:t>
          </a:r>
          <a:r>
            <a:rPr lang="ru-RU" sz="18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логикалық</a:t>
          </a:r>
          <a:r>
            <a:rPr lang="ru-RU" sz="18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ru-RU" sz="18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операциялық</a:t>
          </a:r>
          <a:r>
            <a:rPr lang="ru-RU" sz="18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ru-RU" sz="18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анализдеу</a:t>
          </a:r>
          <a:r>
            <a:rPr lang="ru-RU" sz="18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сынды</a:t>
          </a:r>
          <a:r>
            <a:rPr lang="ru-RU" sz="18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әрекеттері</a:t>
          </a:r>
          <a:r>
            <a:rPr lang="ru-RU" sz="18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дамып</a:t>
          </a:r>
          <a:r>
            <a:rPr lang="ru-RU" sz="18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ru-RU" sz="18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қалыптасады</a:t>
          </a:r>
          <a:r>
            <a:rPr lang="ru-RU" sz="18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;</a:t>
          </a:r>
          <a:endParaRPr lang="ru-RU" sz="1800" dirty="0">
            <a:solidFill>
              <a:schemeClr val="tx1">
                <a:lumMod val="95000"/>
                <a:lumOff val="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EED1A74-CF48-44AD-A12D-22FFAD77B617}" type="parTrans" cxnId="{779DAA85-FA2B-4023-90C8-8253D39431AC}">
      <dgm:prSet/>
      <dgm:spPr/>
      <dgm:t>
        <a:bodyPr/>
        <a:lstStyle/>
        <a:p>
          <a:endParaRPr lang="ru-RU"/>
        </a:p>
      </dgm:t>
    </dgm:pt>
    <dgm:pt modelId="{D4AEB8EB-516C-42DD-8D93-ECE3639D6229}" type="sibTrans" cxnId="{779DAA85-FA2B-4023-90C8-8253D39431AC}">
      <dgm:prSet/>
      <dgm:spPr/>
      <dgm:t>
        <a:bodyPr/>
        <a:lstStyle/>
        <a:p>
          <a:endParaRPr lang="ru-RU"/>
        </a:p>
      </dgm:t>
    </dgm:pt>
    <dgm:pt modelId="{6F96E1AC-4F78-4AF4-976A-4466E1AA91B8}">
      <dgm:prSet phldrT="[Текст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8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Психологиялық</a:t>
          </a:r>
          <a:r>
            <a:rPr lang="ru-RU" sz="18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интерактивті</a:t>
          </a:r>
          <a:r>
            <a:rPr lang="ru-RU" sz="18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жаттығулар</a:t>
          </a:r>
          <a:r>
            <a:rPr lang="ru-RU" sz="18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ru-RU" sz="18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әдістер</a:t>
          </a:r>
          <a:r>
            <a:rPr lang="ru-RU" sz="18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арқылы</a:t>
          </a:r>
          <a:r>
            <a:rPr lang="ru-RU" sz="18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мүмкіндігі</a:t>
          </a:r>
          <a:r>
            <a:rPr lang="ru-RU" sz="18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шектеулі</a:t>
          </a:r>
          <a:r>
            <a:rPr lang="ru-RU" sz="18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балалардың</a:t>
          </a:r>
          <a:r>
            <a:rPr lang="ru-RU" sz="18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қиялын</a:t>
          </a:r>
          <a:r>
            <a:rPr lang="ru-RU" sz="18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ұштауға</a:t>
          </a:r>
          <a:r>
            <a:rPr lang="ru-RU" sz="18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қанаттандырады</a:t>
          </a:r>
          <a:r>
            <a:rPr lang="ru-RU" sz="18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;</a:t>
          </a:r>
          <a:endParaRPr lang="ru-RU" sz="1800" dirty="0">
            <a:solidFill>
              <a:schemeClr val="tx1">
                <a:lumMod val="95000"/>
                <a:lumOff val="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8D7E353-77D3-4BE7-9045-FD6E8DAB8DF8}" type="parTrans" cxnId="{65A5491E-AD93-452F-881C-FB59A1F3E967}">
      <dgm:prSet/>
      <dgm:spPr/>
      <dgm:t>
        <a:bodyPr/>
        <a:lstStyle/>
        <a:p>
          <a:endParaRPr lang="ru-RU"/>
        </a:p>
      </dgm:t>
    </dgm:pt>
    <dgm:pt modelId="{4A06C7E4-9A39-4EF0-B2B8-014D42F25EEF}" type="sibTrans" cxnId="{65A5491E-AD93-452F-881C-FB59A1F3E967}">
      <dgm:prSet/>
      <dgm:spPr/>
      <dgm:t>
        <a:bodyPr/>
        <a:lstStyle/>
        <a:p>
          <a:endParaRPr lang="ru-RU"/>
        </a:p>
      </dgm:t>
    </dgm:pt>
    <dgm:pt modelId="{7FFBA980-3AA1-41A5-9247-46A862253DA9}">
      <dgm:prSet phldrT="[Текст]"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8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Дәстүрлі</a:t>
          </a:r>
          <a:r>
            <a:rPr lang="ru-RU" sz="18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әдістерден</a:t>
          </a:r>
          <a:r>
            <a:rPr lang="ru-RU" sz="18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гөрі</a:t>
          </a:r>
          <a:r>
            <a:rPr lang="ru-RU" sz="18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ақпараттық</a:t>
          </a:r>
          <a:r>
            <a:rPr lang="ru-RU" sz="18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технологиялар</a:t>
          </a:r>
          <a:r>
            <a:rPr lang="ru-RU" sz="18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арқылы</a:t>
          </a:r>
          <a:r>
            <a:rPr lang="ru-RU" sz="18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қолданыла</a:t>
          </a:r>
          <a:r>
            <a:rPr lang="ru-RU" sz="18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көрсетілген</a:t>
          </a:r>
          <a:r>
            <a:rPr lang="ru-RU" sz="18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көрнекі</a:t>
          </a:r>
          <a:r>
            <a:rPr lang="ru-RU" sz="18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 </a:t>
          </a:r>
          <a:r>
            <a:rPr lang="ru-RU" sz="18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жабдықтар</a:t>
          </a:r>
          <a:r>
            <a:rPr lang="ru-RU" sz="18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бала </a:t>
          </a:r>
          <a:r>
            <a:rPr lang="ru-RU" sz="18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есінде</a:t>
          </a:r>
          <a:r>
            <a:rPr lang="ru-RU" sz="18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ұзақ</a:t>
          </a:r>
          <a:r>
            <a:rPr lang="ru-RU" sz="18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мерзімде</a:t>
          </a:r>
          <a:r>
            <a:rPr lang="ru-RU" sz="18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сақталып</a:t>
          </a:r>
          <a:r>
            <a:rPr lang="ru-RU" sz="18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ru-RU" sz="18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есте</a:t>
          </a:r>
          <a:r>
            <a:rPr lang="ru-RU" sz="18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сақтау</a:t>
          </a:r>
          <a:r>
            <a:rPr lang="ru-RU" sz="18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процесінің</a:t>
          </a:r>
          <a:r>
            <a:rPr lang="ru-RU" sz="18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дамуына</a:t>
          </a:r>
          <a:r>
            <a:rPr lang="ru-RU" sz="18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септігін</a:t>
          </a:r>
          <a:r>
            <a:rPr lang="ru-RU" sz="18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тигізеді</a:t>
          </a:r>
          <a:r>
            <a:rPr lang="ru-RU" sz="18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;</a:t>
          </a:r>
          <a:endParaRPr lang="ru-RU" sz="1800" dirty="0">
            <a:solidFill>
              <a:schemeClr val="tx1">
                <a:lumMod val="95000"/>
                <a:lumOff val="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B0F3E46-9156-4AB5-B44D-E176330BBC8F}" type="parTrans" cxnId="{11DD4049-CEBD-434A-889C-35B60D52CF0F}">
      <dgm:prSet/>
      <dgm:spPr/>
      <dgm:t>
        <a:bodyPr/>
        <a:lstStyle/>
        <a:p>
          <a:endParaRPr lang="ru-RU"/>
        </a:p>
      </dgm:t>
    </dgm:pt>
    <dgm:pt modelId="{E1F081AA-C82B-4E4D-9E20-9D3197AB14BF}" type="sibTrans" cxnId="{11DD4049-CEBD-434A-889C-35B60D52CF0F}">
      <dgm:prSet/>
      <dgm:spPr/>
      <dgm:t>
        <a:bodyPr/>
        <a:lstStyle/>
        <a:p>
          <a:endParaRPr lang="ru-RU"/>
        </a:p>
      </dgm:t>
    </dgm:pt>
    <dgm:pt modelId="{2361B72A-9B06-422A-B72A-DCEC02868DA3}" type="pres">
      <dgm:prSet presAssocID="{36CC21F8-A8D2-41CB-B842-375FF69C7721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D01242DC-8A00-4AB3-8E80-7CAB8852120D}" type="pres">
      <dgm:prSet presAssocID="{36CC21F8-A8D2-41CB-B842-375FF69C7721}" presName="Name1" presStyleCnt="0"/>
      <dgm:spPr/>
    </dgm:pt>
    <dgm:pt modelId="{9D19BBB4-1CFF-46C3-9D80-7B83D4B33941}" type="pres">
      <dgm:prSet presAssocID="{36CC21F8-A8D2-41CB-B842-375FF69C7721}" presName="cycle" presStyleCnt="0"/>
      <dgm:spPr/>
    </dgm:pt>
    <dgm:pt modelId="{C33A7A1A-6FE0-46F9-9C53-9FC0229BCD3B}" type="pres">
      <dgm:prSet presAssocID="{36CC21F8-A8D2-41CB-B842-375FF69C7721}" presName="srcNode" presStyleLbl="node1" presStyleIdx="0" presStyleCnt="4"/>
      <dgm:spPr/>
    </dgm:pt>
    <dgm:pt modelId="{7AD3372A-EBE4-4D49-BFCF-65C9AE9C998A}" type="pres">
      <dgm:prSet presAssocID="{36CC21F8-A8D2-41CB-B842-375FF69C7721}" presName="conn" presStyleLbl="parChTrans1D2" presStyleIdx="0" presStyleCnt="1"/>
      <dgm:spPr/>
      <dgm:t>
        <a:bodyPr/>
        <a:lstStyle/>
        <a:p>
          <a:endParaRPr lang="ru-RU"/>
        </a:p>
      </dgm:t>
    </dgm:pt>
    <dgm:pt modelId="{91C66DA4-A70C-4922-A2D1-38C44BF97A6D}" type="pres">
      <dgm:prSet presAssocID="{36CC21F8-A8D2-41CB-B842-375FF69C7721}" presName="extraNode" presStyleLbl="node1" presStyleIdx="0" presStyleCnt="4"/>
      <dgm:spPr/>
    </dgm:pt>
    <dgm:pt modelId="{3FE4B09D-F0E3-44CF-B6B0-136F59181B30}" type="pres">
      <dgm:prSet presAssocID="{36CC21F8-A8D2-41CB-B842-375FF69C7721}" presName="dstNode" presStyleLbl="node1" presStyleIdx="0" presStyleCnt="4"/>
      <dgm:spPr/>
    </dgm:pt>
    <dgm:pt modelId="{3D87669C-7914-4572-8449-7DBB3C389217}" type="pres">
      <dgm:prSet presAssocID="{492318F7-8F82-476F-A34A-50AB094857D7}" presName="text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D7A91CE-6021-4626-B99D-C79BFAF7FFB2}" type="pres">
      <dgm:prSet presAssocID="{492318F7-8F82-476F-A34A-50AB094857D7}" presName="accent_1" presStyleCnt="0"/>
      <dgm:spPr/>
    </dgm:pt>
    <dgm:pt modelId="{16F39DF3-3C8B-4280-8277-117B3FC45EEC}" type="pres">
      <dgm:prSet presAssocID="{492318F7-8F82-476F-A34A-50AB094857D7}" presName="accentRepeatNode" presStyleLbl="solidFgAcc1" presStyleIdx="0" presStyleCnt="4"/>
      <dgm:spPr/>
    </dgm:pt>
    <dgm:pt modelId="{5B943165-9F7E-4FA9-8FAC-75D91A0B1971}" type="pres">
      <dgm:prSet presAssocID="{99B89371-CCAF-4D93-824C-E39A6E5EA41E}" presName="text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733552C-E728-4957-9871-FD4A70F54AD5}" type="pres">
      <dgm:prSet presAssocID="{99B89371-CCAF-4D93-824C-E39A6E5EA41E}" presName="accent_2" presStyleCnt="0"/>
      <dgm:spPr/>
    </dgm:pt>
    <dgm:pt modelId="{015D90C1-321F-4F2B-B5E1-99623BEBB79F}" type="pres">
      <dgm:prSet presAssocID="{99B89371-CCAF-4D93-824C-E39A6E5EA41E}" presName="accentRepeatNode" presStyleLbl="solidFgAcc1" presStyleIdx="1" presStyleCnt="4"/>
      <dgm:spPr/>
    </dgm:pt>
    <dgm:pt modelId="{448E685E-1DF8-416C-8DCA-D926B0102BFC}" type="pres">
      <dgm:prSet presAssocID="{6F96E1AC-4F78-4AF4-976A-4466E1AA91B8}" presName="text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6BE5A44-0914-4C4A-A61E-E89B959C21DF}" type="pres">
      <dgm:prSet presAssocID="{6F96E1AC-4F78-4AF4-976A-4466E1AA91B8}" presName="accent_3" presStyleCnt="0"/>
      <dgm:spPr/>
    </dgm:pt>
    <dgm:pt modelId="{5B8DD16A-F031-4256-9068-A9EF19A82BFE}" type="pres">
      <dgm:prSet presAssocID="{6F96E1AC-4F78-4AF4-976A-4466E1AA91B8}" presName="accentRepeatNode" presStyleLbl="solidFgAcc1" presStyleIdx="2" presStyleCnt="4"/>
      <dgm:spPr/>
    </dgm:pt>
    <dgm:pt modelId="{8AF7D189-1992-4578-ACA0-790AAD300584}" type="pres">
      <dgm:prSet presAssocID="{7FFBA980-3AA1-41A5-9247-46A862253DA9}" presName="text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0149625-E5AF-4A43-AAEB-2E5A4DCBE17D}" type="pres">
      <dgm:prSet presAssocID="{7FFBA980-3AA1-41A5-9247-46A862253DA9}" presName="accent_4" presStyleCnt="0"/>
      <dgm:spPr/>
    </dgm:pt>
    <dgm:pt modelId="{5C0CAD36-48DE-4DCA-8D9D-A3542A93F65D}" type="pres">
      <dgm:prSet presAssocID="{7FFBA980-3AA1-41A5-9247-46A862253DA9}" presName="accentRepeatNode" presStyleLbl="solidFgAcc1" presStyleIdx="3" presStyleCnt="4"/>
      <dgm:spPr/>
    </dgm:pt>
  </dgm:ptLst>
  <dgm:cxnLst>
    <dgm:cxn modelId="{AC5707F6-A1DE-4621-B159-5C8367E75A99}" type="presOf" srcId="{99B89371-CCAF-4D93-824C-E39A6E5EA41E}" destId="{5B943165-9F7E-4FA9-8FAC-75D91A0B1971}" srcOrd="0" destOrd="0" presId="urn:microsoft.com/office/officeart/2008/layout/VerticalCurvedList"/>
    <dgm:cxn modelId="{0ECCDC0F-43C9-4232-BE28-FC1C889666CE}" srcId="{36CC21F8-A8D2-41CB-B842-375FF69C7721}" destId="{99B89371-CCAF-4D93-824C-E39A6E5EA41E}" srcOrd="1" destOrd="0" parTransId="{A860EE94-D03C-496A-AC6B-603D9D7D8E8A}" sibTransId="{55D1EB25-2555-41DE-93B4-7D640BC8B08C}"/>
    <dgm:cxn modelId="{11DD4049-CEBD-434A-889C-35B60D52CF0F}" srcId="{36CC21F8-A8D2-41CB-B842-375FF69C7721}" destId="{7FFBA980-3AA1-41A5-9247-46A862253DA9}" srcOrd="3" destOrd="0" parTransId="{FB0F3E46-9156-4AB5-B44D-E176330BBC8F}" sibTransId="{E1F081AA-C82B-4E4D-9E20-9D3197AB14BF}"/>
    <dgm:cxn modelId="{779DAA85-FA2B-4023-90C8-8253D39431AC}" srcId="{36CC21F8-A8D2-41CB-B842-375FF69C7721}" destId="{492318F7-8F82-476F-A34A-50AB094857D7}" srcOrd="0" destOrd="0" parTransId="{8EED1A74-CF48-44AD-A12D-22FFAD77B617}" sibTransId="{D4AEB8EB-516C-42DD-8D93-ECE3639D6229}"/>
    <dgm:cxn modelId="{2ED46479-D7CB-4EE2-9200-1A1140891E08}" type="presOf" srcId="{D4AEB8EB-516C-42DD-8D93-ECE3639D6229}" destId="{7AD3372A-EBE4-4D49-BFCF-65C9AE9C998A}" srcOrd="0" destOrd="0" presId="urn:microsoft.com/office/officeart/2008/layout/VerticalCurvedList"/>
    <dgm:cxn modelId="{65A5491E-AD93-452F-881C-FB59A1F3E967}" srcId="{36CC21F8-A8D2-41CB-B842-375FF69C7721}" destId="{6F96E1AC-4F78-4AF4-976A-4466E1AA91B8}" srcOrd="2" destOrd="0" parTransId="{28D7E353-77D3-4BE7-9045-FD6E8DAB8DF8}" sibTransId="{4A06C7E4-9A39-4EF0-B2B8-014D42F25EEF}"/>
    <dgm:cxn modelId="{23D357F7-CEF1-4236-885B-C6F612B33469}" type="presOf" srcId="{6F96E1AC-4F78-4AF4-976A-4466E1AA91B8}" destId="{448E685E-1DF8-416C-8DCA-D926B0102BFC}" srcOrd="0" destOrd="0" presId="urn:microsoft.com/office/officeart/2008/layout/VerticalCurvedList"/>
    <dgm:cxn modelId="{7064CC5F-4778-4BD5-A8B3-E1D7CD27F870}" type="presOf" srcId="{7FFBA980-3AA1-41A5-9247-46A862253DA9}" destId="{8AF7D189-1992-4578-ACA0-790AAD300584}" srcOrd="0" destOrd="0" presId="urn:microsoft.com/office/officeart/2008/layout/VerticalCurvedList"/>
    <dgm:cxn modelId="{088957D5-988E-44DB-948D-D42270B214C5}" type="presOf" srcId="{36CC21F8-A8D2-41CB-B842-375FF69C7721}" destId="{2361B72A-9B06-422A-B72A-DCEC02868DA3}" srcOrd="0" destOrd="0" presId="urn:microsoft.com/office/officeart/2008/layout/VerticalCurvedList"/>
    <dgm:cxn modelId="{EAF6ADFF-F22E-450B-A99F-58D134600C2C}" type="presOf" srcId="{492318F7-8F82-476F-A34A-50AB094857D7}" destId="{3D87669C-7914-4572-8449-7DBB3C389217}" srcOrd="0" destOrd="0" presId="urn:microsoft.com/office/officeart/2008/layout/VerticalCurvedList"/>
    <dgm:cxn modelId="{AE2D51CC-19BA-442B-874A-70B1D344D8B1}" type="presParOf" srcId="{2361B72A-9B06-422A-B72A-DCEC02868DA3}" destId="{D01242DC-8A00-4AB3-8E80-7CAB8852120D}" srcOrd="0" destOrd="0" presId="urn:microsoft.com/office/officeart/2008/layout/VerticalCurvedList"/>
    <dgm:cxn modelId="{6C728FE5-6E63-4F69-9E96-BD60CB853D0D}" type="presParOf" srcId="{D01242DC-8A00-4AB3-8E80-7CAB8852120D}" destId="{9D19BBB4-1CFF-46C3-9D80-7B83D4B33941}" srcOrd="0" destOrd="0" presId="urn:microsoft.com/office/officeart/2008/layout/VerticalCurvedList"/>
    <dgm:cxn modelId="{A83573B8-5E99-4BDB-829A-13A2F8AFE676}" type="presParOf" srcId="{9D19BBB4-1CFF-46C3-9D80-7B83D4B33941}" destId="{C33A7A1A-6FE0-46F9-9C53-9FC0229BCD3B}" srcOrd="0" destOrd="0" presId="urn:microsoft.com/office/officeart/2008/layout/VerticalCurvedList"/>
    <dgm:cxn modelId="{809C3517-4803-4800-95AB-62E5E25ED850}" type="presParOf" srcId="{9D19BBB4-1CFF-46C3-9D80-7B83D4B33941}" destId="{7AD3372A-EBE4-4D49-BFCF-65C9AE9C998A}" srcOrd="1" destOrd="0" presId="urn:microsoft.com/office/officeart/2008/layout/VerticalCurvedList"/>
    <dgm:cxn modelId="{3C168BBC-1FC4-4860-BDF3-B976222B1F03}" type="presParOf" srcId="{9D19BBB4-1CFF-46C3-9D80-7B83D4B33941}" destId="{91C66DA4-A70C-4922-A2D1-38C44BF97A6D}" srcOrd="2" destOrd="0" presId="urn:microsoft.com/office/officeart/2008/layout/VerticalCurvedList"/>
    <dgm:cxn modelId="{F6D15271-DF00-40FA-A9F2-B31D28CF92A7}" type="presParOf" srcId="{9D19BBB4-1CFF-46C3-9D80-7B83D4B33941}" destId="{3FE4B09D-F0E3-44CF-B6B0-136F59181B30}" srcOrd="3" destOrd="0" presId="urn:microsoft.com/office/officeart/2008/layout/VerticalCurvedList"/>
    <dgm:cxn modelId="{06795F5B-EA1F-4089-A679-F550552CA579}" type="presParOf" srcId="{D01242DC-8A00-4AB3-8E80-7CAB8852120D}" destId="{3D87669C-7914-4572-8449-7DBB3C389217}" srcOrd="1" destOrd="0" presId="urn:microsoft.com/office/officeart/2008/layout/VerticalCurvedList"/>
    <dgm:cxn modelId="{794760AA-70C0-4FEF-81D7-8ABE6A0C0F3B}" type="presParOf" srcId="{D01242DC-8A00-4AB3-8E80-7CAB8852120D}" destId="{BD7A91CE-6021-4626-B99D-C79BFAF7FFB2}" srcOrd="2" destOrd="0" presId="urn:microsoft.com/office/officeart/2008/layout/VerticalCurvedList"/>
    <dgm:cxn modelId="{1171FB95-1946-4662-A293-F71ABF2FEA68}" type="presParOf" srcId="{BD7A91CE-6021-4626-B99D-C79BFAF7FFB2}" destId="{16F39DF3-3C8B-4280-8277-117B3FC45EEC}" srcOrd="0" destOrd="0" presId="urn:microsoft.com/office/officeart/2008/layout/VerticalCurvedList"/>
    <dgm:cxn modelId="{9FA14646-D04C-4F7C-92BF-6629AAF03513}" type="presParOf" srcId="{D01242DC-8A00-4AB3-8E80-7CAB8852120D}" destId="{5B943165-9F7E-4FA9-8FAC-75D91A0B1971}" srcOrd="3" destOrd="0" presId="urn:microsoft.com/office/officeart/2008/layout/VerticalCurvedList"/>
    <dgm:cxn modelId="{5448132E-5477-45D8-8960-57FE596F014F}" type="presParOf" srcId="{D01242DC-8A00-4AB3-8E80-7CAB8852120D}" destId="{6733552C-E728-4957-9871-FD4A70F54AD5}" srcOrd="4" destOrd="0" presId="urn:microsoft.com/office/officeart/2008/layout/VerticalCurvedList"/>
    <dgm:cxn modelId="{E24D52BD-06E4-41AF-A97A-E7C2BAFB76AB}" type="presParOf" srcId="{6733552C-E728-4957-9871-FD4A70F54AD5}" destId="{015D90C1-321F-4F2B-B5E1-99623BEBB79F}" srcOrd="0" destOrd="0" presId="urn:microsoft.com/office/officeart/2008/layout/VerticalCurvedList"/>
    <dgm:cxn modelId="{AA4F9568-C8C1-4950-9C2C-A63EDC4CEE6D}" type="presParOf" srcId="{D01242DC-8A00-4AB3-8E80-7CAB8852120D}" destId="{448E685E-1DF8-416C-8DCA-D926B0102BFC}" srcOrd="5" destOrd="0" presId="urn:microsoft.com/office/officeart/2008/layout/VerticalCurvedList"/>
    <dgm:cxn modelId="{0FFB0636-1188-423C-8750-C71A55438779}" type="presParOf" srcId="{D01242DC-8A00-4AB3-8E80-7CAB8852120D}" destId="{36BE5A44-0914-4C4A-A61E-E89B959C21DF}" srcOrd="6" destOrd="0" presId="urn:microsoft.com/office/officeart/2008/layout/VerticalCurvedList"/>
    <dgm:cxn modelId="{45A416E3-166E-4E5B-A4B7-9D27C54EF9DB}" type="presParOf" srcId="{36BE5A44-0914-4C4A-A61E-E89B959C21DF}" destId="{5B8DD16A-F031-4256-9068-A9EF19A82BFE}" srcOrd="0" destOrd="0" presId="urn:microsoft.com/office/officeart/2008/layout/VerticalCurvedList"/>
    <dgm:cxn modelId="{822878D9-BB39-482A-BD5D-A85981BD061B}" type="presParOf" srcId="{D01242DC-8A00-4AB3-8E80-7CAB8852120D}" destId="{8AF7D189-1992-4578-ACA0-790AAD300584}" srcOrd="7" destOrd="0" presId="urn:microsoft.com/office/officeart/2008/layout/VerticalCurvedList"/>
    <dgm:cxn modelId="{32024D7D-DA79-438F-BAF9-99C0CF310398}" type="presParOf" srcId="{D01242DC-8A00-4AB3-8E80-7CAB8852120D}" destId="{D0149625-E5AF-4A43-AAEB-2E5A4DCBE17D}" srcOrd="8" destOrd="0" presId="urn:microsoft.com/office/officeart/2008/layout/VerticalCurvedList"/>
    <dgm:cxn modelId="{02A112BF-4869-4F18-A2DB-6FCA9E108FD8}" type="presParOf" srcId="{D0149625-E5AF-4A43-AAEB-2E5A4DCBE17D}" destId="{5C0CAD36-48DE-4DCA-8D9D-A3542A93F65D}" srcOrd="0" destOrd="0" presId="urn:microsoft.com/office/officeart/2008/layout/VerticalCurvedList"/>
  </dgm:cxnLst>
  <dgm:bg/>
  <dgm:whole/>
  <dgm:extLst>
    <a:ext uri="http://schemas.microsoft.com/office/drawing/2008/diagram">
      <dsp:dataModelExt xmlns=""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0110F5A-0D63-4CDA-95F3-A2AB4670C9C4}">
      <dsp:nvSpPr>
        <dsp:cNvPr id="0" name=""/>
        <dsp:cNvSpPr/>
      </dsp:nvSpPr>
      <dsp:spPr>
        <a:xfrm>
          <a:off x="0" y="0"/>
          <a:ext cx="5673597" cy="866324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1">
            <a:duotone>
              <a:schemeClr val="accent2">
                <a:tint val="30000"/>
                <a:satMod val="300000"/>
              </a:schemeClr>
              <a:schemeClr val="accent2">
                <a:tint val="40000"/>
                <a:satMod val="200000"/>
              </a:schemeClr>
            </a:duotone>
          </a:blip>
          <a:tile tx="0" ty="0" sx="70000" sy="70000" flip="none" algn="ctr"/>
        </a:blipFill>
        <a:ln w="9525" cap="flat" cmpd="sng" algn="ctr">
          <a:solidFill>
            <a:schemeClr val="accent2">
              <a:shade val="60000"/>
              <a:satMod val="110000"/>
            </a:schemeClr>
          </a:solidFill>
          <a:prstDash val="solid"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* </a:t>
          </a:r>
          <a:r>
            <a:rPr lang="ru-RU" sz="18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Қолдану</a:t>
          </a:r>
          <a:r>
            <a:rPr lang="ru-RU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деңгейіне</a:t>
          </a:r>
          <a:r>
            <a:rPr lang="ru-RU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қарай</a:t>
          </a:r>
          <a:r>
            <a:rPr lang="ru-RU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: </a:t>
          </a:r>
          <a:r>
            <a:rPr lang="ru-RU" sz="18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жалпы</a:t>
          </a:r>
          <a:r>
            <a:rPr lang="ru-RU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педагогикалық</a:t>
          </a:r>
          <a:r>
            <a:rPr lang="ru-RU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* </a:t>
          </a:r>
          <a:r>
            <a:rPr lang="ru-RU" sz="18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Философиялық</a:t>
          </a:r>
          <a:r>
            <a:rPr lang="ru-RU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негізіне</a:t>
          </a:r>
          <a:r>
            <a:rPr lang="ru-RU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қарай</a:t>
          </a:r>
          <a:r>
            <a:rPr lang="ru-RU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: </a:t>
          </a:r>
          <a:r>
            <a:rPr lang="ru-RU" sz="18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гумандық</a:t>
          </a:r>
          <a:r>
            <a:rPr lang="ru-RU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  <a:endParaRPr lang="ru-RU" sz="1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5374" y="25374"/>
        <a:ext cx="4637405" cy="815576"/>
      </dsp:txXfrm>
    </dsp:sp>
    <dsp:sp modelId="{AF7666D8-1935-4EE4-9BFB-9CA702E0A11A}">
      <dsp:nvSpPr>
        <dsp:cNvPr id="0" name=""/>
        <dsp:cNvSpPr/>
      </dsp:nvSpPr>
      <dsp:spPr>
        <a:xfrm>
          <a:off x="423677" y="986647"/>
          <a:ext cx="5673597" cy="866324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1">
            <a:duotone>
              <a:schemeClr val="accent2">
                <a:tint val="30000"/>
                <a:satMod val="300000"/>
              </a:schemeClr>
              <a:schemeClr val="accent2">
                <a:tint val="40000"/>
                <a:satMod val="200000"/>
              </a:schemeClr>
            </a:duotone>
          </a:blip>
          <a:tile tx="0" ty="0" sx="70000" sy="70000" flip="none" algn="ctr"/>
        </a:blipFill>
        <a:ln w="9525" cap="flat" cmpd="sng" algn="ctr">
          <a:solidFill>
            <a:schemeClr val="accent2">
              <a:shade val="60000"/>
              <a:satMod val="110000"/>
            </a:schemeClr>
          </a:solidFill>
          <a:prstDash val="solid"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* Психикалық даму факторына қарай: социатектік, психотектік.</a:t>
          </a:r>
          <a:endParaRPr lang="ru-RU" sz="18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49051" y="1012021"/>
        <a:ext cx="4636061" cy="815576"/>
      </dsp:txXfrm>
    </dsp:sp>
    <dsp:sp modelId="{D5F982F8-EF9F-4974-A448-B07BA0CADA21}">
      <dsp:nvSpPr>
        <dsp:cNvPr id="0" name=""/>
        <dsp:cNvSpPr/>
      </dsp:nvSpPr>
      <dsp:spPr>
        <a:xfrm>
          <a:off x="847355" y="1973295"/>
          <a:ext cx="5673597" cy="866324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1">
            <a:duotone>
              <a:schemeClr val="accent2">
                <a:tint val="30000"/>
                <a:satMod val="300000"/>
              </a:schemeClr>
              <a:schemeClr val="accent2">
                <a:tint val="40000"/>
                <a:satMod val="200000"/>
              </a:schemeClr>
            </a:duotone>
          </a:blip>
          <a:tile tx="0" ty="0" sx="70000" sy="70000" flip="none" algn="ctr"/>
        </a:blipFill>
        <a:ln w="9525" cap="flat" cmpd="sng" algn="ctr">
          <a:solidFill>
            <a:schemeClr val="accent2">
              <a:shade val="60000"/>
              <a:satMod val="110000"/>
            </a:schemeClr>
          </a:solidFill>
          <a:prstDash val="solid"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* </a:t>
          </a:r>
          <a:r>
            <a:rPr lang="ru-RU" sz="18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Игерудің</a:t>
          </a:r>
          <a:r>
            <a:rPr lang="ru-RU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ғылыми</a:t>
          </a:r>
          <a:r>
            <a:rPr lang="ru-RU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тұжырымдамасына</a:t>
          </a:r>
          <a:r>
            <a:rPr lang="ru-RU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қарай</a:t>
          </a:r>
          <a:r>
            <a:rPr lang="ru-RU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: </a:t>
          </a:r>
          <a:r>
            <a:rPr lang="ru-RU" sz="18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рефлекторлық</a:t>
          </a:r>
          <a:r>
            <a:rPr lang="ru-RU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ru-RU" sz="18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дамытушылық</a:t>
          </a:r>
          <a:r>
            <a:rPr lang="ru-RU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  <a:endParaRPr lang="ru-RU" sz="1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872729" y="1998669"/>
        <a:ext cx="4636061" cy="815576"/>
      </dsp:txXfrm>
    </dsp:sp>
    <dsp:sp modelId="{1065BE73-1A4C-4EC4-A3C3-192B81E4F92B}">
      <dsp:nvSpPr>
        <dsp:cNvPr id="0" name=""/>
        <dsp:cNvSpPr/>
      </dsp:nvSpPr>
      <dsp:spPr>
        <a:xfrm>
          <a:off x="1271033" y="2959942"/>
          <a:ext cx="5673597" cy="866324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1">
            <a:duotone>
              <a:schemeClr val="accent2">
                <a:tint val="30000"/>
                <a:satMod val="300000"/>
              </a:schemeClr>
              <a:schemeClr val="accent2">
                <a:tint val="40000"/>
                <a:satMod val="200000"/>
              </a:schemeClr>
            </a:duotone>
          </a:blip>
          <a:tile tx="0" ty="0" sx="70000" sy="70000" flip="none" algn="ctr"/>
        </a:blipFill>
        <a:ln w="9525" cap="flat" cmpd="sng" algn="ctr">
          <a:solidFill>
            <a:schemeClr val="accent2">
              <a:shade val="60000"/>
              <a:satMod val="110000"/>
            </a:schemeClr>
          </a:solidFill>
          <a:prstDash val="solid"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* Мазмұндық сипатына қарай: білімдік, тәрбиелік.</a:t>
          </a:r>
          <a:endParaRPr lang="ru-RU" sz="18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296407" y="2985316"/>
        <a:ext cx="4636061" cy="815576"/>
      </dsp:txXfrm>
    </dsp:sp>
    <dsp:sp modelId="{685072CB-321F-47A2-B6E3-D48D73FB1CB4}">
      <dsp:nvSpPr>
        <dsp:cNvPr id="0" name=""/>
        <dsp:cNvSpPr/>
      </dsp:nvSpPr>
      <dsp:spPr>
        <a:xfrm>
          <a:off x="1694711" y="3946590"/>
          <a:ext cx="5673597" cy="866324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1">
            <a:duotone>
              <a:schemeClr val="accent2">
                <a:tint val="30000"/>
                <a:satMod val="300000"/>
              </a:schemeClr>
              <a:schemeClr val="accent2">
                <a:tint val="40000"/>
                <a:satMod val="200000"/>
              </a:schemeClr>
            </a:duotone>
          </a:blip>
          <a:tile tx="0" ty="0" sx="70000" sy="70000" flip="none" algn="ctr"/>
        </a:blipFill>
        <a:ln w="9525" cap="flat" cmpd="sng" algn="ctr">
          <a:solidFill>
            <a:schemeClr val="accent2">
              <a:shade val="60000"/>
              <a:satMod val="110000"/>
            </a:schemeClr>
          </a:solidFill>
          <a:prstDash val="solid"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* </a:t>
          </a:r>
          <a:r>
            <a:rPr lang="ru-RU" sz="18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Басқару</a:t>
          </a:r>
          <a:r>
            <a:rPr lang="ru-RU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мипіне</a:t>
          </a:r>
          <a:r>
            <a:rPr lang="ru-RU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қарай</a:t>
          </a:r>
          <a:r>
            <a:rPr lang="ru-RU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: </a:t>
          </a:r>
          <a:r>
            <a:rPr lang="ru-RU" sz="18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шағын</a:t>
          </a:r>
          <a:r>
            <a:rPr lang="ru-RU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топтар</a:t>
          </a:r>
          <a:r>
            <a:rPr lang="ru-RU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жүйесі</a:t>
          </a:r>
          <a:r>
            <a:rPr lang="ru-RU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  <a:endParaRPr lang="ru-RU" sz="1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720085" y="3971964"/>
        <a:ext cx="4636061" cy="815576"/>
      </dsp:txXfrm>
    </dsp:sp>
    <dsp:sp modelId="{71CD3E0E-0D5A-4BBA-A033-5944C41499FF}">
      <dsp:nvSpPr>
        <dsp:cNvPr id="0" name=""/>
        <dsp:cNvSpPr/>
      </dsp:nvSpPr>
      <dsp:spPr>
        <a:xfrm>
          <a:off x="5110486" y="632898"/>
          <a:ext cx="563111" cy="563111"/>
        </a:xfrm>
        <a:prstGeom prst="downArrow">
          <a:avLst>
            <a:gd name="adj1" fmla="val 55000"/>
            <a:gd name="adj2" fmla="val 45000"/>
          </a:avLst>
        </a:prstGeom>
        <a:blipFill>
          <a:blip xmlns:r="http://schemas.openxmlformats.org/officeDocument/2006/relationships" r:embed="rId1">
            <a:duotone>
              <a:schemeClr val="accent2">
                <a:tint val="30000"/>
                <a:satMod val="300000"/>
              </a:schemeClr>
              <a:schemeClr val="accent2">
                <a:tint val="40000"/>
                <a:satMod val="200000"/>
              </a:schemeClr>
            </a:duotone>
          </a:blip>
          <a:tile tx="0" ty="0" sx="70000" sy="70000" flip="none" algn="ctr"/>
        </a:blipFill>
        <a:ln w="9525" cap="flat" cmpd="sng" algn="ctr">
          <a:solidFill>
            <a:schemeClr val="accent2">
              <a:shade val="60000"/>
              <a:satMod val="110000"/>
            </a:schemeClr>
          </a:solidFill>
          <a:prstDash val="solid"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600" kern="1200"/>
        </a:p>
      </dsp:txBody>
      <dsp:txXfrm>
        <a:off x="5237186" y="632898"/>
        <a:ext cx="309711" cy="423741"/>
      </dsp:txXfrm>
    </dsp:sp>
    <dsp:sp modelId="{1B5B32A8-03F9-4C53-8A31-BF918D80F8DA}">
      <dsp:nvSpPr>
        <dsp:cNvPr id="0" name=""/>
        <dsp:cNvSpPr/>
      </dsp:nvSpPr>
      <dsp:spPr>
        <a:xfrm>
          <a:off x="5534164" y="1619545"/>
          <a:ext cx="563111" cy="563111"/>
        </a:xfrm>
        <a:prstGeom prst="downArrow">
          <a:avLst>
            <a:gd name="adj1" fmla="val 55000"/>
            <a:gd name="adj2" fmla="val 45000"/>
          </a:avLst>
        </a:prstGeom>
        <a:blipFill>
          <a:blip xmlns:r="http://schemas.openxmlformats.org/officeDocument/2006/relationships" r:embed="rId1">
            <a:duotone>
              <a:schemeClr val="accent2">
                <a:tint val="30000"/>
                <a:satMod val="300000"/>
              </a:schemeClr>
              <a:schemeClr val="accent2">
                <a:tint val="40000"/>
                <a:satMod val="200000"/>
              </a:schemeClr>
            </a:duotone>
          </a:blip>
          <a:tile tx="0" ty="0" sx="70000" sy="70000" flip="none" algn="ctr"/>
        </a:blipFill>
        <a:ln w="9525" cap="flat" cmpd="sng" algn="ctr">
          <a:solidFill>
            <a:schemeClr val="accent2">
              <a:shade val="60000"/>
              <a:satMod val="110000"/>
            </a:schemeClr>
          </a:solidFill>
          <a:prstDash val="solid"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600" kern="1200"/>
        </a:p>
      </dsp:txBody>
      <dsp:txXfrm>
        <a:off x="5660864" y="1619545"/>
        <a:ext cx="309711" cy="423741"/>
      </dsp:txXfrm>
    </dsp:sp>
    <dsp:sp modelId="{4847CBA9-0157-49B9-B7C2-E55DDA19344D}">
      <dsp:nvSpPr>
        <dsp:cNvPr id="0" name=""/>
        <dsp:cNvSpPr/>
      </dsp:nvSpPr>
      <dsp:spPr>
        <a:xfrm>
          <a:off x="5957842" y="2591754"/>
          <a:ext cx="563111" cy="563111"/>
        </a:xfrm>
        <a:prstGeom prst="downArrow">
          <a:avLst>
            <a:gd name="adj1" fmla="val 55000"/>
            <a:gd name="adj2" fmla="val 45000"/>
          </a:avLst>
        </a:prstGeom>
        <a:blipFill>
          <a:blip xmlns:r="http://schemas.openxmlformats.org/officeDocument/2006/relationships" r:embed="rId1">
            <a:duotone>
              <a:schemeClr val="accent2">
                <a:tint val="30000"/>
                <a:satMod val="300000"/>
              </a:schemeClr>
              <a:schemeClr val="accent2">
                <a:tint val="40000"/>
                <a:satMod val="200000"/>
              </a:schemeClr>
            </a:duotone>
          </a:blip>
          <a:tile tx="0" ty="0" sx="70000" sy="70000" flip="none" algn="ctr"/>
        </a:blipFill>
        <a:ln w="9525" cap="flat" cmpd="sng" algn="ctr">
          <a:solidFill>
            <a:schemeClr val="accent2">
              <a:shade val="60000"/>
              <a:satMod val="110000"/>
            </a:schemeClr>
          </a:solidFill>
          <a:prstDash val="solid"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600" kern="1200"/>
        </a:p>
      </dsp:txBody>
      <dsp:txXfrm>
        <a:off x="6084542" y="2591754"/>
        <a:ext cx="309711" cy="423741"/>
      </dsp:txXfrm>
    </dsp:sp>
    <dsp:sp modelId="{C24D72BF-4C3C-491D-BB4C-732BD40653FB}">
      <dsp:nvSpPr>
        <dsp:cNvPr id="0" name=""/>
        <dsp:cNvSpPr/>
      </dsp:nvSpPr>
      <dsp:spPr>
        <a:xfrm>
          <a:off x="6381520" y="3588028"/>
          <a:ext cx="563111" cy="563111"/>
        </a:xfrm>
        <a:prstGeom prst="downArrow">
          <a:avLst>
            <a:gd name="adj1" fmla="val 55000"/>
            <a:gd name="adj2" fmla="val 45000"/>
          </a:avLst>
        </a:prstGeom>
        <a:blipFill>
          <a:blip xmlns:r="http://schemas.openxmlformats.org/officeDocument/2006/relationships" r:embed="rId1">
            <a:duotone>
              <a:schemeClr val="accent2">
                <a:tint val="30000"/>
                <a:satMod val="300000"/>
              </a:schemeClr>
              <a:schemeClr val="accent2">
                <a:tint val="40000"/>
                <a:satMod val="200000"/>
              </a:schemeClr>
            </a:duotone>
          </a:blip>
          <a:tile tx="0" ty="0" sx="70000" sy="70000" flip="none" algn="ctr"/>
        </a:blipFill>
        <a:ln w="9525" cap="flat" cmpd="sng" algn="ctr">
          <a:solidFill>
            <a:schemeClr val="accent2">
              <a:shade val="60000"/>
              <a:satMod val="110000"/>
            </a:schemeClr>
          </a:solidFill>
          <a:prstDash val="solid"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600" kern="1200"/>
        </a:p>
      </dsp:txBody>
      <dsp:txXfrm>
        <a:off x="6508220" y="3588028"/>
        <a:ext cx="309711" cy="42374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80AB5C1-B230-4127-B771-2CF99A403EE2}">
      <dsp:nvSpPr>
        <dsp:cNvPr id="0" name=""/>
        <dsp:cNvSpPr/>
      </dsp:nvSpPr>
      <dsp:spPr>
        <a:xfrm>
          <a:off x="-4925" y="4195"/>
          <a:ext cx="8433413" cy="621368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>
            <a:duotone>
              <a:schemeClr val="accent5">
                <a:hueOff val="0"/>
                <a:satOff val="0"/>
                <a:lumOff val="0"/>
                <a:alphaOff val="0"/>
                <a:tint val="30000"/>
                <a:satMod val="300000"/>
              </a:schemeClr>
              <a:schemeClr val="accent5">
                <a:hueOff val="0"/>
                <a:satOff val="0"/>
                <a:lumOff val="0"/>
                <a:alphaOff val="0"/>
                <a:tint val="40000"/>
                <a:satMod val="200000"/>
              </a:schemeClr>
            </a:duotone>
          </a:blip>
          <a:tile tx="0" ty="0" sx="70000" sy="70000" flip="none" algn="ctr"/>
        </a:blipFill>
        <a:ln>
          <a:noFill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err="1" smtClean="0">
              <a:latin typeface="Times New Roman" panose="02020603050405020304" pitchFamily="18" charset="0"/>
              <a:ea typeface="Segoe UI Symbol" panose="020B0502040204020203" pitchFamily="34" charset="0"/>
              <a:cs typeface="Times New Roman" panose="02020603050405020304" pitchFamily="18" charset="0"/>
            </a:rPr>
            <a:t>Комплексті</a:t>
          </a:r>
          <a:r>
            <a:rPr lang="ru-RU" sz="2000" kern="1200" dirty="0" smtClean="0">
              <a:latin typeface="Times New Roman" panose="02020603050405020304" pitchFamily="18" charset="0"/>
              <a:ea typeface="Segoe UI Symbol" panose="020B0502040204020203" pitchFamily="34" charset="0"/>
              <a:cs typeface="Times New Roman" panose="02020603050405020304" pitchFamily="18" charset="0"/>
            </a:rPr>
            <a:t> даму </a:t>
          </a:r>
          <a:r>
            <a:rPr lang="ru-RU" sz="2000" kern="1200" dirty="0" err="1" smtClean="0">
              <a:latin typeface="Times New Roman" panose="02020603050405020304" pitchFamily="18" charset="0"/>
              <a:ea typeface="Segoe UI Symbol" panose="020B0502040204020203" pitchFamily="34" charset="0"/>
              <a:cs typeface="Times New Roman" panose="02020603050405020304" pitchFamily="18" charset="0"/>
            </a:rPr>
            <a:t>жүйесі</a:t>
          </a:r>
          <a:r>
            <a:rPr lang="ru-RU" sz="2000" kern="1200" dirty="0" smtClean="0">
              <a:latin typeface="Times New Roman" panose="02020603050405020304" pitchFamily="18" charset="0"/>
              <a:ea typeface="Segoe UI Symbol" panose="020B0502040204020203" pitchFamily="34" charset="0"/>
              <a:cs typeface="Times New Roman" panose="02020603050405020304" pitchFamily="18" charset="0"/>
            </a:rPr>
            <a:t> </a:t>
          </a:r>
          <a:r>
            <a:rPr lang="ru-RU" sz="2000" kern="1200" dirty="0" err="1" smtClean="0">
              <a:latin typeface="Times New Roman" panose="02020603050405020304" pitchFamily="18" charset="0"/>
              <a:ea typeface="Segoe UI Symbol" panose="020B0502040204020203" pitchFamily="34" charset="0"/>
              <a:cs typeface="Times New Roman" panose="02020603050405020304" pitchFamily="18" charset="0"/>
            </a:rPr>
            <a:t>негізінде</a:t>
          </a:r>
          <a:r>
            <a:rPr lang="ru-RU" sz="2000" kern="1200" dirty="0" smtClean="0">
              <a:latin typeface="Times New Roman" panose="02020603050405020304" pitchFamily="18" charset="0"/>
              <a:ea typeface="Segoe UI Symbol" panose="020B0502040204020203" pitchFamily="34" charset="0"/>
              <a:cs typeface="Times New Roman" panose="02020603050405020304" pitchFamily="18" charset="0"/>
            </a:rPr>
            <a:t> </a:t>
          </a:r>
          <a:r>
            <a:rPr lang="ru-RU" sz="2000" kern="1200" dirty="0" err="1" smtClean="0">
              <a:latin typeface="Times New Roman" panose="02020603050405020304" pitchFamily="18" charset="0"/>
              <a:ea typeface="Segoe UI Symbol" panose="020B0502040204020203" pitchFamily="34" charset="0"/>
              <a:cs typeface="Times New Roman" panose="02020603050405020304" pitchFamily="18" charset="0"/>
            </a:rPr>
            <a:t>мақсатты</a:t>
          </a:r>
          <a:r>
            <a:rPr lang="ru-RU" sz="2000" kern="1200" dirty="0" smtClean="0">
              <a:latin typeface="Times New Roman" panose="02020603050405020304" pitchFamily="18" charset="0"/>
              <a:ea typeface="Segoe UI Symbol" panose="020B0502040204020203" pitchFamily="34" charset="0"/>
              <a:cs typeface="Times New Roman" panose="02020603050405020304" pitchFamily="18" charset="0"/>
            </a:rPr>
            <a:t> </a:t>
          </a:r>
          <a:r>
            <a:rPr lang="ru-RU" sz="2000" kern="1200" dirty="0" err="1" smtClean="0">
              <a:latin typeface="Times New Roman" panose="02020603050405020304" pitchFamily="18" charset="0"/>
              <a:ea typeface="Segoe UI Symbol" panose="020B0502040204020203" pitchFamily="34" charset="0"/>
              <a:cs typeface="Times New Roman" panose="02020603050405020304" pitchFamily="18" charset="0"/>
            </a:rPr>
            <a:t>бағытталған</a:t>
          </a:r>
          <a:r>
            <a:rPr lang="ru-RU" sz="2000" kern="1200" dirty="0" smtClean="0">
              <a:latin typeface="Times New Roman" panose="02020603050405020304" pitchFamily="18" charset="0"/>
              <a:ea typeface="Segoe UI Symbol" panose="020B0502040204020203" pitchFamily="34" charset="0"/>
              <a:cs typeface="Times New Roman" panose="02020603050405020304" pitchFamily="18" charset="0"/>
            </a:rPr>
            <a:t> даму.</a:t>
          </a:r>
          <a:endParaRPr lang="ru-RU" sz="2000" kern="1200" dirty="0">
            <a:latin typeface="Times New Roman" panose="02020603050405020304" pitchFamily="18" charset="0"/>
            <a:ea typeface="Segoe UI Symbol" panose="020B0502040204020203" pitchFamily="34" charset="0"/>
            <a:cs typeface="Times New Roman" panose="02020603050405020304" pitchFamily="18" charset="0"/>
          </a:endParaRPr>
        </a:p>
      </dsp:txBody>
      <dsp:txXfrm>
        <a:off x="13274" y="22394"/>
        <a:ext cx="8397015" cy="584970"/>
      </dsp:txXfrm>
    </dsp:sp>
    <dsp:sp modelId="{5893CA0D-3228-4F94-8DDF-AB34F35EFF5D}">
      <dsp:nvSpPr>
        <dsp:cNvPr id="0" name=""/>
        <dsp:cNvSpPr/>
      </dsp:nvSpPr>
      <dsp:spPr>
        <a:xfrm rot="5400000">
          <a:off x="3967856" y="576436"/>
          <a:ext cx="487849" cy="221674"/>
        </a:xfrm>
        <a:prstGeom prst="rightArrow">
          <a:avLst>
            <a:gd name="adj1" fmla="val 60000"/>
            <a:gd name="adj2" fmla="val 50000"/>
          </a:avLst>
        </a:prstGeom>
        <a:blipFill rotWithShape="0">
          <a:blip xmlns:r="http://schemas.openxmlformats.org/officeDocument/2006/relationships" r:embed="rId1">
            <a:duotone>
              <a:schemeClr val="accent5">
                <a:hueOff val="0"/>
                <a:satOff val="0"/>
                <a:lumOff val="0"/>
                <a:alphaOff val="0"/>
                <a:tint val="30000"/>
                <a:satMod val="300000"/>
              </a:schemeClr>
              <a:schemeClr val="accent5">
                <a:hueOff val="0"/>
                <a:satOff val="0"/>
                <a:lumOff val="0"/>
                <a:alphaOff val="0"/>
                <a:tint val="40000"/>
                <a:satMod val="200000"/>
              </a:schemeClr>
            </a:duotone>
          </a:blip>
          <a:tile tx="0" ty="0" sx="70000" sy="70000" flip="none" algn="ctr"/>
        </a:blipFill>
        <a:ln>
          <a:noFill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100" kern="1200">
            <a:latin typeface="+mn-lt"/>
          </a:endParaRPr>
        </a:p>
      </dsp:txBody>
      <dsp:txXfrm rot="-5400000">
        <a:off x="4145278" y="443349"/>
        <a:ext cx="133004" cy="421347"/>
      </dsp:txXfrm>
    </dsp:sp>
    <dsp:sp modelId="{2673DADD-47D3-48DA-8665-B29E6E3F0057}">
      <dsp:nvSpPr>
        <dsp:cNvPr id="0" name=""/>
        <dsp:cNvSpPr/>
      </dsp:nvSpPr>
      <dsp:spPr>
        <a:xfrm>
          <a:off x="0" y="748984"/>
          <a:ext cx="8423563" cy="534758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>
            <a:duotone>
              <a:schemeClr val="accent5">
                <a:hueOff val="-3046161"/>
                <a:satOff val="1731"/>
                <a:lumOff val="-1429"/>
                <a:alphaOff val="0"/>
                <a:tint val="30000"/>
                <a:satMod val="300000"/>
              </a:schemeClr>
              <a:schemeClr val="accent5">
                <a:hueOff val="-3046161"/>
                <a:satOff val="1731"/>
                <a:lumOff val="-1429"/>
                <a:alphaOff val="0"/>
                <a:tint val="40000"/>
                <a:satMod val="200000"/>
              </a:schemeClr>
            </a:duotone>
          </a:blip>
          <a:tile tx="0" ty="0" sx="70000" sy="70000" flip="none" algn="ctr"/>
        </a:blipFill>
        <a:ln>
          <a:noFill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>
              <a:latin typeface="Times New Roman" panose="02020603050405020304" pitchFamily="18" charset="0"/>
              <a:ea typeface="Segoe UI Symbol" panose="020B0502040204020203" pitchFamily="34" charset="0"/>
              <a:cs typeface="Times New Roman" panose="02020603050405020304" pitchFamily="18" charset="0"/>
            </a:rPr>
            <a:t>Мазмұнның мақсаттылығы және жүйелілігі.</a:t>
          </a:r>
          <a:endParaRPr lang="ru-RU" sz="2000" kern="1200" dirty="0">
            <a:latin typeface="Times New Roman" panose="02020603050405020304" pitchFamily="18" charset="0"/>
            <a:ea typeface="Segoe UI Symbol" panose="020B0502040204020203" pitchFamily="34" charset="0"/>
            <a:cs typeface="Times New Roman" panose="02020603050405020304" pitchFamily="18" charset="0"/>
          </a:endParaRPr>
        </a:p>
      </dsp:txBody>
      <dsp:txXfrm>
        <a:off x="15663" y="764647"/>
        <a:ext cx="8392237" cy="503432"/>
      </dsp:txXfrm>
    </dsp:sp>
    <dsp:sp modelId="{CF33302C-BD28-4C40-B43A-8689D00515C9}">
      <dsp:nvSpPr>
        <dsp:cNvPr id="0" name=""/>
        <dsp:cNvSpPr/>
      </dsp:nvSpPr>
      <dsp:spPr>
        <a:xfrm rot="5400000">
          <a:off x="4060763" y="1219557"/>
          <a:ext cx="302035" cy="251792"/>
        </a:xfrm>
        <a:prstGeom prst="rightArrow">
          <a:avLst>
            <a:gd name="adj1" fmla="val 60000"/>
            <a:gd name="adj2" fmla="val 50000"/>
          </a:avLst>
        </a:prstGeom>
        <a:blipFill rotWithShape="0">
          <a:blip xmlns:r="http://schemas.openxmlformats.org/officeDocument/2006/relationships" r:embed="rId1">
            <a:duotone>
              <a:schemeClr val="accent5">
                <a:hueOff val="-3553854"/>
                <a:satOff val="2020"/>
                <a:lumOff val="-1667"/>
                <a:alphaOff val="0"/>
                <a:tint val="30000"/>
                <a:satMod val="300000"/>
              </a:schemeClr>
              <a:schemeClr val="accent5">
                <a:hueOff val="-3553854"/>
                <a:satOff val="2020"/>
                <a:lumOff val="-1667"/>
                <a:alphaOff val="0"/>
                <a:tint val="40000"/>
                <a:satMod val="200000"/>
              </a:schemeClr>
            </a:duotone>
          </a:blip>
          <a:tile tx="0" ty="0" sx="70000" sy="70000" flip="none" algn="ctr"/>
        </a:blipFill>
        <a:ln>
          <a:noFill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/>
        </a:p>
      </dsp:txBody>
      <dsp:txXfrm rot="-5400000">
        <a:off x="4136242" y="1194436"/>
        <a:ext cx="151076" cy="226497"/>
      </dsp:txXfrm>
    </dsp:sp>
    <dsp:sp modelId="{ECA9A35A-4186-4599-B4E8-700FE731DD15}">
      <dsp:nvSpPr>
        <dsp:cNvPr id="0" name=""/>
        <dsp:cNvSpPr/>
      </dsp:nvSpPr>
      <dsp:spPr>
        <a:xfrm>
          <a:off x="0" y="1407164"/>
          <a:ext cx="8423563" cy="534758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>
            <a:duotone>
              <a:schemeClr val="accent5">
                <a:hueOff val="-6092321"/>
                <a:satOff val="3463"/>
                <a:lumOff val="-2857"/>
                <a:alphaOff val="0"/>
                <a:tint val="30000"/>
                <a:satMod val="300000"/>
              </a:schemeClr>
              <a:schemeClr val="accent5">
                <a:hueOff val="-6092321"/>
                <a:satOff val="3463"/>
                <a:lumOff val="-2857"/>
                <a:alphaOff val="0"/>
                <a:tint val="40000"/>
                <a:satMod val="200000"/>
              </a:schemeClr>
            </a:duotone>
          </a:blip>
          <a:tile tx="0" ty="0" sx="70000" sy="70000" flip="none" algn="ctr"/>
        </a:blipFill>
        <a:ln>
          <a:noFill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>
              <a:latin typeface="Times New Roman" panose="02020603050405020304" pitchFamily="18" charset="0"/>
              <a:ea typeface="Segoe UI Symbol" panose="020B0502040204020203" pitchFamily="34" charset="0"/>
              <a:cs typeface="Times New Roman" panose="02020603050405020304" pitchFamily="18" charset="0"/>
            </a:rPr>
            <a:t>Жоғарғы деңгейдегі қиындықта оқу.</a:t>
          </a:r>
          <a:endParaRPr lang="ru-RU" sz="2000" kern="1200" dirty="0">
            <a:latin typeface="Times New Roman" panose="02020603050405020304" pitchFamily="18" charset="0"/>
            <a:ea typeface="Segoe UI Symbol" panose="020B0502040204020203" pitchFamily="34" charset="0"/>
            <a:cs typeface="Times New Roman" panose="02020603050405020304" pitchFamily="18" charset="0"/>
          </a:endParaRPr>
        </a:p>
      </dsp:txBody>
      <dsp:txXfrm>
        <a:off x="15663" y="1422827"/>
        <a:ext cx="8392237" cy="503432"/>
      </dsp:txXfrm>
    </dsp:sp>
    <dsp:sp modelId="{7965E339-4348-4D15-B1A3-67A59358813F}">
      <dsp:nvSpPr>
        <dsp:cNvPr id="0" name=""/>
        <dsp:cNvSpPr/>
      </dsp:nvSpPr>
      <dsp:spPr>
        <a:xfrm rot="5400000">
          <a:off x="4004075" y="1919702"/>
          <a:ext cx="415412" cy="167862"/>
        </a:xfrm>
        <a:prstGeom prst="rightArrow">
          <a:avLst>
            <a:gd name="adj1" fmla="val 60000"/>
            <a:gd name="adj2" fmla="val 50000"/>
          </a:avLst>
        </a:prstGeom>
        <a:blipFill rotWithShape="0">
          <a:blip xmlns:r="http://schemas.openxmlformats.org/officeDocument/2006/relationships" r:embed="rId1">
            <a:duotone>
              <a:schemeClr val="accent5">
                <a:hueOff val="-7107708"/>
                <a:satOff val="4040"/>
                <a:lumOff val="-3333"/>
                <a:alphaOff val="0"/>
                <a:tint val="30000"/>
                <a:satMod val="300000"/>
              </a:schemeClr>
              <a:schemeClr val="accent5">
                <a:hueOff val="-7107708"/>
                <a:satOff val="4040"/>
                <a:lumOff val="-3333"/>
                <a:alphaOff val="0"/>
                <a:tint val="40000"/>
                <a:satMod val="200000"/>
              </a:schemeClr>
            </a:duotone>
          </a:blip>
          <a:tile tx="0" ty="0" sx="70000" sy="70000" flip="none" algn="ctr"/>
        </a:blipFill>
        <a:ln>
          <a:noFill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700" kern="1200"/>
        </a:p>
      </dsp:txBody>
      <dsp:txXfrm rot="-5400000">
        <a:off x="4161422" y="1795928"/>
        <a:ext cx="100718" cy="365053"/>
      </dsp:txXfrm>
    </dsp:sp>
    <dsp:sp modelId="{18752C48-C8BC-4888-AA1F-A058B18C917E}">
      <dsp:nvSpPr>
        <dsp:cNvPr id="0" name=""/>
        <dsp:cNvSpPr/>
      </dsp:nvSpPr>
      <dsp:spPr>
        <a:xfrm>
          <a:off x="0" y="2065344"/>
          <a:ext cx="8423563" cy="534758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>
            <a:duotone>
              <a:schemeClr val="accent5">
                <a:hueOff val="-9138482"/>
                <a:satOff val="5194"/>
                <a:lumOff val="-4286"/>
                <a:alphaOff val="0"/>
                <a:tint val="30000"/>
                <a:satMod val="300000"/>
              </a:schemeClr>
              <a:schemeClr val="accent5">
                <a:hueOff val="-9138482"/>
                <a:satOff val="5194"/>
                <a:lumOff val="-4286"/>
                <a:alphaOff val="0"/>
                <a:tint val="40000"/>
                <a:satMod val="200000"/>
              </a:schemeClr>
            </a:duotone>
          </a:blip>
          <a:tile tx="0" ty="0" sx="70000" sy="70000" flip="none" algn="ctr"/>
        </a:blipFill>
        <a:ln>
          <a:noFill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>
              <a:latin typeface="Times New Roman" panose="02020603050405020304" pitchFamily="18" charset="0"/>
              <a:ea typeface="Segoe UI Symbol" panose="020B0502040204020203" pitchFamily="34" charset="0"/>
              <a:cs typeface="Times New Roman" panose="02020603050405020304" pitchFamily="18" charset="0"/>
            </a:rPr>
            <a:t>Теориялық білімнің жетекші рөлі.</a:t>
          </a:r>
          <a:endParaRPr lang="ru-RU" sz="2000" kern="1200" dirty="0">
            <a:latin typeface="Times New Roman" panose="02020603050405020304" pitchFamily="18" charset="0"/>
            <a:ea typeface="Segoe UI Symbol" panose="020B0502040204020203" pitchFamily="34" charset="0"/>
            <a:cs typeface="Times New Roman" panose="02020603050405020304" pitchFamily="18" charset="0"/>
          </a:endParaRPr>
        </a:p>
      </dsp:txBody>
      <dsp:txXfrm>
        <a:off x="15663" y="2081007"/>
        <a:ext cx="8392237" cy="503432"/>
      </dsp:txXfrm>
    </dsp:sp>
    <dsp:sp modelId="{3116FDE9-4398-4085-9115-17F51F17A4FE}">
      <dsp:nvSpPr>
        <dsp:cNvPr id="0" name=""/>
        <dsp:cNvSpPr/>
      </dsp:nvSpPr>
      <dsp:spPr>
        <a:xfrm rot="5400000">
          <a:off x="4016077" y="2537120"/>
          <a:ext cx="391408" cy="249386"/>
        </a:xfrm>
        <a:prstGeom prst="rightArrow">
          <a:avLst>
            <a:gd name="adj1" fmla="val 60000"/>
            <a:gd name="adj2" fmla="val 50000"/>
          </a:avLst>
        </a:prstGeom>
        <a:blipFill rotWithShape="0">
          <a:blip xmlns:r="http://schemas.openxmlformats.org/officeDocument/2006/relationships" r:embed="rId1">
            <a:duotone>
              <a:schemeClr val="accent5">
                <a:hueOff val="-10661562"/>
                <a:satOff val="6060"/>
                <a:lumOff val="-5000"/>
                <a:alphaOff val="0"/>
                <a:tint val="30000"/>
                <a:satMod val="300000"/>
              </a:schemeClr>
              <a:schemeClr val="accent5">
                <a:hueOff val="-10661562"/>
                <a:satOff val="6060"/>
                <a:lumOff val="-5000"/>
                <a:alphaOff val="0"/>
                <a:tint val="40000"/>
                <a:satMod val="200000"/>
              </a:schemeClr>
            </a:duotone>
          </a:blip>
          <a:tile tx="0" ty="0" sx="70000" sy="70000" flip="none" algn="ctr"/>
        </a:blipFill>
        <a:ln>
          <a:noFill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300" kern="1200"/>
        </a:p>
      </dsp:txBody>
      <dsp:txXfrm rot="-5400000">
        <a:off x="4136965" y="2466109"/>
        <a:ext cx="149632" cy="316592"/>
      </dsp:txXfrm>
    </dsp:sp>
    <dsp:sp modelId="{C2B20BF4-7941-4545-A7DF-B2A051BDCA26}">
      <dsp:nvSpPr>
        <dsp:cNvPr id="0" name=""/>
        <dsp:cNvSpPr/>
      </dsp:nvSpPr>
      <dsp:spPr>
        <a:xfrm>
          <a:off x="0" y="2723524"/>
          <a:ext cx="8423563" cy="534758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>
            <a:duotone>
              <a:schemeClr val="accent5">
                <a:hueOff val="-12184643"/>
                <a:satOff val="6925"/>
                <a:lumOff val="-5714"/>
                <a:alphaOff val="0"/>
                <a:tint val="30000"/>
                <a:satMod val="300000"/>
              </a:schemeClr>
              <a:schemeClr val="accent5">
                <a:hueOff val="-12184643"/>
                <a:satOff val="6925"/>
                <a:lumOff val="-5714"/>
                <a:alphaOff val="0"/>
                <a:tint val="40000"/>
                <a:satMod val="200000"/>
              </a:schemeClr>
            </a:duotone>
          </a:blip>
          <a:tile tx="0" ty="0" sx="70000" sy="70000" flip="none" algn="ctr"/>
        </a:blipFill>
        <a:ln>
          <a:noFill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>
              <a:latin typeface="Times New Roman" panose="02020603050405020304" pitchFamily="18" charset="0"/>
              <a:ea typeface="Segoe UI Symbol" panose="020B0502040204020203" pitchFamily="34" charset="0"/>
              <a:cs typeface="Times New Roman" panose="02020603050405020304" pitchFamily="18" charset="0"/>
            </a:rPr>
            <a:t>Материалды жылдам меңгеру.</a:t>
          </a:r>
          <a:endParaRPr lang="ru-RU" sz="2000" kern="1200" dirty="0">
            <a:latin typeface="Times New Roman" panose="02020603050405020304" pitchFamily="18" charset="0"/>
            <a:ea typeface="Segoe UI Symbol" panose="020B0502040204020203" pitchFamily="34" charset="0"/>
            <a:cs typeface="Times New Roman" panose="02020603050405020304" pitchFamily="18" charset="0"/>
          </a:endParaRPr>
        </a:p>
      </dsp:txBody>
      <dsp:txXfrm>
        <a:off x="15663" y="2739187"/>
        <a:ext cx="8392237" cy="503432"/>
      </dsp:txXfrm>
    </dsp:sp>
    <dsp:sp modelId="{585AC980-2B21-4B41-8E2D-3FC483D8B979}">
      <dsp:nvSpPr>
        <dsp:cNvPr id="0" name=""/>
        <dsp:cNvSpPr/>
      </dsp:nvSpPr>
      <dsp:spPr>
        <a:xfrm rot="5400000">
          <a:off x="4078334" y="3250720"/>
          <a:ext cx="266894" cy="138547"/>
        </a:xfrm>
        <a:prstGeom prst="rightArrow">
          <a:avLst>
            <a:gd name="adj1" fmla="val 60000"/>
            <a:gd name="adj2" fmla="val 50000"/>
          </a:avLst>
        </a:prstGeom>
        <a:blipFill rotWithShape="0">
          <a:blip xmlns:r="http://schemas.openxmlformats.org/officeDocument/2006/relationships" r:embed="rId1">
            <a:duotone>
              <a:schemeClr val="accent5">
                <a:hueOff val="-14215417"/>
                <a:satOff val="8079"/>
                <a:lumOff val="-6667"/>
                <a:alphaOff val="0"/>
                <a:tint val="30000"/>
                <a:satMod val="300000"/>
              </a:schemeClr>
              <a:schemeClr val="accent5">
                <a:hueOff val="-14215417"/>
                <a:satOff val="8079"/>
                <a:lumOff val="-6667"/>
                <a:alphaOff val="0"/>
                <a:tint val="40000"/>
                <a:satMod val="200000"/>
              </a:schemeClr>
            </a:duotone>
          </a:blip>
          <a:tile tx="0" ty="0" sx="70000" sy="70000" flip="none" algn="ctr"/>
        </a:blipFill>
        <a:ln>
          <a:noFill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/>
        </a:p>
      </dsp:txBody>
      <dsp:txXfrm rot="-5400000">
        <a:off x="4170216" y="3186547"/>
        <a:ext cx="83129" cy="225330"/>
      </dsp:txXfrm>
    </dsp:sp>
    <dsp:sp modelId="{E49EA62E-6559-44D5-8483-52C4125F5788}">
      <dsp:nvSpPr>
        <dsp:cNvPr id="0" name=""/>
        <dsp:cNvSpPr/>
      </dsp:nvSpPr>
      <dsp:spPr>
        <a:xfrm>
          <a:off x="0" y="3381704"/>
          <a:ext cx="8423563" cy="534758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>
            <a:duotone>
              <a:schemeClr val="accent5">
                <a:hueOff val="-15230804"/>
                <a:satOff val="8656"/>
                <a:lumOff val="-7143"/>
                <a:alphaOff val="0"/>
                <a:tint val="30000"/>
                <a:satMod val="300000"/>
              </a:schemeClr>
              <a:schemeClr val="accent5">
                <a:hueOff val="-15230804"/>
                <a:satOff val="8656"/>
                <a:lumOff val="-7143"/>
                <a:alphaOff val="0"/>
                <a:tint val="40000"/>
                <a:satMod val="200000"/>
              </a:schemeClr>
            </a:duotone>
          </a:blip>
          <a:tile tx="0" ty="0" sx="70000" sy="70000" flip="none" algn="ctr"/>
        </a:blipFill>
        <a:ln>
          <a:noFill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>
              <a:latin typeface="Times New Roman" panose="02020603050405020304" pitchFamily="18" charset="0"/>
              <a:ea typeface="Segoe UI Symbol" panose="020B0502040204020203" pitchFamily="34" charset="0"/>
              <a:cs typeface="Times New Roman" panose="02020603050405020304" pitchFamily="18" charset="0"/>
            </a:rPr>
            <a:t>Оқу процесінің өзін оқушының мойындауы.</a:t>
          </a:r>
          <a:endParaRPr lang="ru-RU" sz="2000" kern="1200" dirty="0">
            <a:latin typeface="Times New Roman" panose="02020603050405020304" pitchFamily="18" charset="0"/>
            <a:ea typeface="Segoe UI Symbol" panose="020B0502040204020203" pitchFamily="34" charset="0"/>
            <a:cs typeface="Times New Roman" panose="02020603050405020304" pitchFamily="18" charset="0"/>
          </a:endParaRPr>
        </a:p>
      </dsp:txBody>
      <dsp:txXfrm>
        <a:off x="15663" y="3397367"/>
        <a:ext cx="8392237" cy="503432"/>
      </dsp:txXfrm>
    </dsp:sp>
    <dsp:sp modelId="{4116041B-727E-406C-99E1-6A2DF3E91AC3}">
      <dsp:nvSpPr>
        <dsp:cNvPr id="0" name=""/>
        <dsp:cNvSpPr/>
      </dsp:nvSpPr>
      <dsp:spPr>
        <a:xfrm rot="5400000">
          <a:off x="4099027" y="3895045"/>
          <a:ext cx="225507" cy="166257"/>
        </a:xfrm>
        <a:prstGeom prst="rightArrow">
          <a:avLst>
            <a:gd name="adj1" fmla="val 60000"/>
            <a:gd name="adj2" fmla="val 50000"/>
          </a:avLst>
        </a:prstGeom>
        <a:blipFill rotWithShape="0">
          <a:blip xmlns:r="http://schemas.openxmlformats.org/officeDocument/2006/relationships" r:embed="rId1">
            <a:duotone>
              <a:schemeClr val="accent5">
                <a:hueOff val="-17769271"/>
                <a:satOff val="10099"/>
                <a:lumOff val="-8333"/>
                <a:alphaOff val="0"/>
                <a:tint val="30000"/>
                <a:satMod val="300000"/>
              </a:schemeClr>
              <a:schemeClr val="accent5">
                <a:hueOff val="-17769271"/>
                <a:satOff val="10099"/>
                <a:lumOff val="-8333"/>
                <a:alphaOff val="0"/>
                <a:tint val="40000"/>
                <a:satMod val="200000"/>
              </a:schemeClr>
            </a:duotone>
          </a:blip>
          <a:tile tx="0" ty="0" sx="70000" sy="70000" flip="none" algn="ctr"/>
        </a:blipFill>
        <a:ln>
          <a:noFill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300" kern="1200"/>
        </a:p>
      </dsp:txBody>
      <dsp:txXfrm rot="-5400000">
        <a:off x="4161903" y="3865421"/>
        <a:ext cx="99755" cy="175630"/>
      </dsp:txXfrm>
    </dsp:sp>
    <dsp:sp modelId="{91F1F413-3B16-4996-B5FB-47197365782E}">
      <dsp:nvSpPr>
        <dsp:cNvPr id="0" name=""/>
        <dsp:cNvSpPr/>
      </dsp:nvSpPr>
      <dsp:spPr>
        <a:xfrm>
          <a:off x="0" y="4039884"/>
          <a:ext cx="8423563" cy="534758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>
            <a:duotone>
              <a:schemeClr val="accent5">
                <a:hueOff val="-18276964"/>
                <a:satOff val="10388"/>
                <a:lumOff val="-8571"/>
                <a:alphaOff val="0"/>
                <a:tint val="30000"/>
                <a:satMod val="300000"/>
              </a:schemeClr>
              <a:schemeClr val="accent5">
                <a:hueOff val="-18276964"/>
                <a:satOff val="10388"/>
                <a:lumOff val="-8571"/>
                <a:alphaOff val="0"/>
                <a:tint val="40000"/>
                <a:satMod val="200000"/>
              </a:schemeClr>
            </a:duotone>
          </a:blip>
          <a:tile tx="0" ty="0" sx="70000" sy="70000" flip="none" algn="ctr"/>
        </a:blipFill>
        <a:ln>
          <a:noFill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>
              <a:latin typeface="Times New Roman" panose="02020603050405020304" pitchFamily="18" charset="0"/>
              <a:ea typeface="Segoe UI Symbol" panose="020B0502040204020203" pitchFamily="34" charset="0"/>
              <a:cs typeface="Times New Roman" panose="02020603050405020304" pitchFamily="18" charset="0"/>
            </a:rPr>
            <a:t>Жаппай дамытуды көздейтін жүйелі жұмыс.</a:t>
          </a:r>
          <a:endParaRPr lang="ru-RU" sz="2000" kern="1200" dirty="0">
            <a:latin typeface="Times New Roman" panose="02020603050405020304" pitchFamily="18" charset="0"/>
            <a:ea typeface="Segoe UI Symbol" panose="020B0502040204020203" pitchFamily="34" charset="0"/>
            <a:cs typeface="Times New Roman" panose="02020603050405020304" pitchFamily="18" charset="0"/>
          </a:endParaRPr>
        </a:p>
      </dsp:txBody>
      <dsp:txXfrm>
        <a:off x="15663" y="4055547"/>
        <a:ext cx="8392237" cy="503432"/>
      </dsp:txXfrm>
    </dsp:sp>
    <dsp:sp modelId="{7090FE31-A4B3-4E05-BAFD-E3DD069D4DF1}">
      <dsp:nvSpPr>
        <dsp:cNvPr id="0" name=""/>
        <dsp:cNvSpPr/>
      </dsp:nvSpPr>
      <dsp:spPr>
        <a:xfrm rot="5400000">
          <a:off x="3939610" y="4525516"/>
          <a:ext cx="544341" cy="221675"/>
        </a:xfrm>
        <a:prstGeom prst="rightArrow">
          <a:avLst>
            <a:gd name="adj1" fmla="val 60000"/>
            <a:gd name="adj2" fmla="val 50000"/>
          </a:avLst>
        </a:prstGeom>
        <a:blipFill rotWithShape="0">
          <a:blip xmlns:r="http://schemas.openxmlformats.org/officeDocument/2006/relationships" r:embed="rId1">
            <a:duotone>
              <a:schemeClr val="accent5">
                <a:hueOff val="-21323124"/>
                <a:satOff val="12119"/>
                <a:lumOff val="-10000"/>
                <a:alphaOff val="0"/>
                <a:tint val="30000"/>
                <a:satMod val="300000"/>
              </a:schemeClr>
              <a:schemeClr val="accent5">
                <a:hueOff val="-21323124"/>
                <a:satOff val="12119"/>
                <a:lumOff val="-10000"/>
                <a:alphaOff val="0"/>
                <a:tint val="40000"/>
                <a:satMod val="200000"/>
              </a:schemeClr>
            </a:duotone>
          </a:blip>
          <a:tile tx="0" ty="0" sx="70000" sy="70000" flip="none" algn="ctr"/>
        </a:blipFill>
        <a:ln>
          <a:noFill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500" kern="1200"/>
        </a:p>
      </dsp:txBody>
      <dsp:txXfrm rot="-5400000">
        <a:off x="4145278" y="4364183"/>
        <a:ext cx="133005" cy="477839"/>
      </dsp:txXfrm>
    </dsp:sp>
    <dsp:sp modelId="{32EFCEE3-3182-486C-AC02-19D44F5EDF28}">
      <dsp:nvSpPr>
        <dsp:cNvPr id="0" name=""/>
        <dsp:cNvSpPr/>
      </dsp:nvSpPr>
      <dsp:spPr>
        <a:xfrm>
          <a:off x="0" y="4698064"/>
          <a:ext cx="8423563" cy="534758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>
            <a:duotone>
              <a:schemeClr val="accent5">
                <a:hueOff val="-21323124"/>
                <a:satOff val="12119"/>
                <a:lumOff val="-10000"/>
                <a:alphaOff val="0"/>
                <a:tint val="30000"/>
                <a:satMod val="300000"/>
              </a:schemeClr>
              <a:schemeClr val="accent5">
                <a:hueOff val="-21323124"/>
                <a:satOff val="12119"/>
                <a:lumOff val="-10000"/>
                <a:alphaOff val="0"/>
                <a:tint val="40000"/>
                <a:satMod val="200000"/>
              </a:schemeClr>
            </a:duotone>
          </a:blip>
          <a:tile tx="0" ty="0" sx="70000" sy="70000" flip="none" algn="ctr"/>
        </a:blipFill>
        <a:ln>
          <a:noFill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>
              <a:latin typeface="Times New Roman" panose="02020603050405020304" pitchFamily="18" charset="0"/>
              <a:ea typeface="Segoe UI Symbol" panose="020B0502040204020203" pitchFamily="34" charset="0"/>
              <a:cs typeface="Times New Roman" panose="02020603050405020304" pitchFamily="18" charset="0"/>
            </a:rPr>
            <a:t>Оқыту мазмұнының маңыздылығы және мәселелігі.</a:t>
          </a:r>
          <a:endParaRPr lang="ru-RU" sz="2000" kern="1200" dirty="0">
            <a:latin typeface="Times New Roman" panose="02020603050405020304" pitchFamily="18" charset="0"/>
            <a:ea typeface="Segoe UI Symbol" panose="020B0502040204020203" pitchFamily="34" charset="0"/>
            <a:cs typeface="Times New Roman" panose="02020603050405020304" pitchFamily="18" charset="0"/>
          </a:endParaRPr>
        </a:p>
      </dsp:txBody>
      <dsp:txXfrm>
        <a:off x="15663" y="4713727"/>
        <a:ext cx="8392237" cy="50343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AD3372A-EBE4-4D49-BFCF-65C9AE9C998A}">
      <dsp:nvSpPr>
        <dsp:cNvPr id="0" name=""/>
        <dsp:cNvSpPr/>
      </dsp:nvSpPr>
      <dsp:spPr>
        <a:xfrm>
          <a:off x="-5554244" y="-850339"/>
          <a:ext cx="6613118" cy="6613118"/>
        </a:xfrm>
        <a:prstGeom prst="blockArc">
          <a:avLst>
            <a:gd name="adj1" fmla="val 18900000"/>
            <a:gd name="adj2" fmla="val 2700000"/>
            <a:gd name="adj3" fmla="val 327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D87669C-7914-4572-8449-7DBB3C389217}">
      <dsp:nvSpPr>
        <dsp:cNvPr id="0" name=""/>
        <dsp:cNvSpPr/>
      </dsp:nvSpPr>
      <dsp:spPr>
        <a:xfrm>
          <a:off x="554310" y="377668"/>
          <a:ext cx="8327138" cy="755729"/>
        </a:xfrm>
        <a:prstGeom prst="rect">
          <a:avLst/>
        </a:prstGeom>
        <a:blipFill>
          <a:blip xmlns:r="http://schemas.openxmlformats.org/officeDocument/2006/relationships" r:embed="rId1">
            <a:duotone>
              <a:schemeClr val="accent4">
                <a:tint val="30000"/>
                <a:satMod val="300000"/>
              </a:schemeClr>
              <a:schemeClr val="accent4">
                <a:tint val="40000"/>
                <a:satMod val="200000"/>
              </a:schemeClr>
            </a:duotone>
          </a:blip>
          <a:tile tx="0" ty="0" sx="70000" sy="70000" flip="none" algn="ctr"/>
        </a:blipFill>
        <a:ln w="9525" cap="flat" cmpd="sng" algn="ctr">
          <a:solidFill>
            <a:schemeClr val="accent4">
              <a:shade val="60000"/>
              <a:satMod val="110000"/>
            </a:schemeClr>
          </a:solidFill>
          <a:prstDash val="solid"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599860" tIns="45720" rIns="45720" bIns="4572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Әдістемелер</a:t>
          </a:r>
          <a:r>
            <a:rPr lang="ru-RU" sz="18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kern="12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арқылы</a:t>
          </a:r>
          <a:r>
            <a:rPr lang="ru-RU" sz="18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kern="12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іс</a:t>
          </a:r>
          <a:r>
            <a:rPr lang="ru-RU" sz="18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 </a:t>
          </a:r>
          <a:r>
            <a:rPr lang="ru-RU" sz="1800" kern="12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әрекет</a:t>
          </a:r>
          <a:r>
            <a:rPr lang="ru-RU" sz="18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kern="12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барысында</a:t>
          </a:r>
          <a:r>
            <a:rPr lang="ru-RU" sz="18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kern="12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логикалық</a:t>
          </a:r>
          <a:r>
            <a:rPr lang="ru-RU" sz="18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ru-RU" sz="1800" kern="12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операциялық</a:t>
          </a:r>
          <a:r>
            <a:rPr lang="ru-RU" sz="18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ru-RU" sz="1800" kern="12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анализдеу</a:t>
          </a:r>
          <a:r>
            <a:rPr lang="ru-RU" sz="18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kern="12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сынды</a:t>
          </a:r>
          <a:r>
            <a:rPr lang="ru-RU" sz="18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kern="12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әрекеттері</a:t>
          </a:r>
          <a:r>
            <a:rPr lang="ru-RU" sz="18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kern="12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дамып</a:t>
          </a:r>
          <a:r>
            <a:rPr lang="ru-RU" sz="18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ru-RU" sz="1800" kern="12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қалыптасады</a:t>
          </a:r>
          <a:r>
            <a:rPr lang="ru-RU" sz="18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;</a:t>
          </a:r>
          <a:endParaRPr lang="ru-RU" sz="1800" kern="1200" dirty="0">
            <a:solidFill>
              <a:schemeClr val="tx1">
                <a:lumMod val="95000"/>
                <a:lumOff val="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54310" y="377668"/>
        <a:ext cx="8327138" cy="755729"/>
      </dsp:txXfrm>
    </dsp:sp>
    <dsp:sp modelId="{16F39DF3-3C8B-4280-8277-117B3FC45EEC}">
      <dsp:nvSpPr>
        <dsp:cNvPr id="0" name=""/>
        <dsp:cNvSpPr/>
      </dsp:nvSpPr>
      <dsp:spPr>
        <a:xfrm>
          <a:off x="81979" y="283202"/>
          <a:ext cx="944662" cy="94466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B943165-9F7E-4FA9-8FAC-75D91A0B1971}">
      <dsp:nvSpPr>
        <dsp:cNvPr id="0" name=""/>
        <dsp:cNvSpPr/>
      </dsp:nvSpPr>
      <dsp:spPr>
        <a:xfrm>
          <a:off x="987587" y="1511459"/>
          <a:ext cx="7893861" cy="755729"/>
        </a:xfrm>
        <a:prstGeom prst="rect">
          <a:avLst/>
        </a:prstGeom>
        <a:blipFill>
          <a:blip xmlns:r="http://schemas.openxmlformats.org/officeDocument/2006/relationships" r:embed="rId1">
            <a:duotone>
              <a:schemeClr val="accent5">
                <a:tint val="30000"/>
                <a:satMod val="300000"/>
              </a:schemeClr>
              <a:schemeClr val="accent5">
                <a:tint val="40000"/>
                <a:satMod val="200000"/>
              </a:schemeClr>
            </a:duotone>
          </a:blip>
          <a:tile tx="0" ty="0" sx="70000" sy="70000" flip="none" algn="ctr"/>
        </a:blipFill>
        <a:ln w="9525" cap="flat" cmpd="sng" algn="ctr">
          <a:solidFill>
            <a:schemeClr val="accent5">
              <a:shade val="60000"/>
              <a:satMod val="110000"/>
            </a:schemeClr>
          </a:solidFill>
          <a:prstDash val="solid"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599860" tIns="45720" rIns="45720" bIns="4572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Ақпараттық</a:t>
          </a:r>
          <a:r>
            <a:rPr lang="ru-RU" sz="18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kern="12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интерактивті</a:t>
          </a:r>
          <a:r>
            <a:rPr lang="ru-RU" sz="18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kern="12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технологияларға</a:t>
          </a:r>
          <a:r>
            <a:rPr lang="ru-RU" sz="18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kern="12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қызығушылықтары</a:t>
          </a:r>
          <a:r>
            <a:rPr lang="ru-RU" sz="18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kern="12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артып</a:t>
          </a:r>
          <a:r>
            <a:rPr lang="ru-RU" sz="18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ru-RU" sz="1800" kern="12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зейін</a:t>
          </a:r>
          <a:r>
            <a:rPr lang="ru-RU" sz="18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kern="12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шоғырландыру</a:t>
          </a:r>
          <a:r>
            <a:rPr lang="ru-RU" sz="18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ru-RU" sz="1800" kern="12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тұрақтандыру</a:t>
          </a:r>
          <a:r>
            <a:rPr lang="ru-RU" sz="18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ru-RU" sz="1800" kern="12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соның</a:t>
          </a:r>
          <a:r>
            <a:rPr lang="ru-RU" sz="18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kern="12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ішінде</a:t>
          </a:r>
          <a:r>
            <a:rPr lang="ru-RU" sz="18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kern="12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ырықты</a:t>
          </a:r>
          <a:r>
            <a:rPr lang="ru-RU" sz="18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kern="12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зейінді</a:t>
          </a:r>
          <a:r>
            <a:rPr lang="ru-RU" sz="18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kern="12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қалыптастыруға</a:t>
          </a:r>
          <a:r>
            <a:rPr lang="ru-RU" sz="18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kern="12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ықпалы</a:t>
          </a:r>
          <a:r>
            <a:rPr lang="ru-RU" sz="18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kern="12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зор</a:t>
          </a:r>
          <a:r>
            <a:rPr lang="ru-RU" sz="18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;</a:t>
          </a:r>
          <a:endParaRPr lang="ru-RU" sz="1800" kern="1200" dirty="0">
            <a:solidFill>
              <a:schemeClr val="tx1">
                <a:lumMod val="95000"/>
                <a:lumOff val="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987587" y="1511459"/>
        <a:ext cx="7893861" cy="755729"/>
      </dsp:txXfrm>
    </dsp:sp>
    <dsp:sp modelId="{015D90C1-321F-4F2B-B5E1-99623BEBB79F}">
      <dsp:nvSpPr>
        <dsp:cNvPr id="0" name=""/>
        <dsp:cNvSpPr/>
      </dsp:nvSpPr>
      <dsp:spPr>
        <a:xfrm>
          <a:off x="515256" y="1416993"/>
          <a:ext cx="944662" cy="94466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48E685E-1DF8-416C-8DCA-D926B0102BFC}">
      <dsp:nvSpPr>
        <dsp:cNvPr id="0" name=""/>
        <dsp:cNvSpPr/>
      </dsp:nvSpPr>
      <dsp:spPr>
        <a:xfrm>
          <a:off x="987587" y="2645250"/>
          <a:ext cx="7893861" cy="755729"/>
        </a:xfrm>
        <a:prstGeom prst="rect">
          <a:avLst/>
        </a:prstGeom>
        <a:blipFill>
          <a:blip xmlns:r="http://schemas.openxmlformats.org/officeDocument/2006/relationships" r:embed="rId1">
            <a:duotone>
              <a:schemeClr val="accent2">
                <a:tint val="30000"/>
                <a:satMod val="300000"/>
              </a:schemeClr>
              <a:schemeClr val="accent2">
                <a:tint val="40000"/>
                <a:satMod val="200000"/>
              </a:schemeClr>
            </a:duotone>
          </a:blip>
          <a:tile tx="0" ty="0" sx="70000" sy="70000" flip="none" algn="ctr"/>
        </a:blipFill>
        <a:ln w="9525" cap="flat" cmpd="sng" algn="ctr">
          <a:solidFill>
            <a:schemeClr val="accent2">
              <a:shade val="60000"/>
              <a:satMod val="110000"/>
            </a:schemeClr>
          </a:solidFill>
          <a:prstDash val="solid"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599860" tIns="45720" rIns="45720" bIns="4572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Психологиялық</a:t>
          </a:r>
          <a:r>
            <a:rPr lang="ru-RU" sz="18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kern="12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интерактивті</a:t>
          </a:r>
          <a:r>
            <a:rPr lang="ru-RU" sz="18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kern="12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жаттығулар</a:t>
          </a:r>
          <a:r>
            <a:rPr lang="ru-RU" sz="18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ru-RU" sz="1800" kern="12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әдістер</a:t>
          </a:r>
          <a:r>
            <a:rPr lang="ru-RU" sz="18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kern="12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арқылы</a:t>
          </a:r>
          <a:r>
            <a:rPr lang="ru-RU" sz="18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kern="12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мүмкіндігі</a:t>
          </a:r>
          <a:r>
            <a:rPr lang="ru-RU" sz="18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kern="12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шектеулі</a:t>
          </a:r>
          <a:r>
            <a:rPr lang="ru-RU" sz="18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kern="12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балалардың</a:t>
          </a:r>
          <a:r>
            <a:rPr lang="ru-RU" sz="18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kern="12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қиялын</a:t>
          </a:r>
          <a:r>
            <a:rPr lang="ru-RU" sz="18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kern="12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ұштауға</a:t>
          </a:r>
          <a:r>
            <a:rPr lang="ru-RU" sz="18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kern="12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қанаттандырады</a:t>
          </a:r>
          <a:r>
            <a:rPr lang="ru-RU" sz="18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;</a:t>
          </a:r>
          <a:endParaRPr lang="ru-RU" sz="1800" kern="1200" dirty="0">
            <a:solidFill>
              <a:schemeClr val="tx1">
                <a:lumMod val="95000"/>
                <a:lumOff val="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987587" y="2645250"/>
        <a:ext cx="7893861" cy="755729"/>
      </dsp:txXfrm>
    </dsp:sp>
    <dsp:sp modelId="{5B8DD16A-F031-4256-9068-A9EF19A82BFE}">
      <dsp:nvSpPr>
        <dsp:cNvPr id="0" name=""/>
        <dsp:cNvSpPr/>
      </dsp:nvSpPr>
      <dsp:spPr>
        <a:xfrm>
          <a:off x="515256" y="2550783"/>
          <a:ext cx="944662" cy="94466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AF7D189-1992-4578-ACA0-790AAD300584}">
      <dsp:nvSpPr>
        <dsp:cNvPr id="0" name=""/>
        <dsp:cNvSpPr/>
      </dsp:nvSpPr>
      <dsp:spPr>
        <a:xfrm>
          <a:off x="554310" y="3779041"/>
          <a:ext cx="8327138" cy="755729"/>
        </a:xfrm>
        <a:prstGeom prst="rect">
          <a:avLst/>
        </a:prstGeom>
        <a:blipFill>
          <a:blip xmlns:r="http://schemas.openxmlformats.org/officeDocument/2006/relationships" r:embed="rId1">
            <a:duotone>
              <a:schemeClr val="dk1">
                <a:tint val="30000"/>
                <a:satMod val="300000"/>
              </a:schemeClr>
              <a:schemeClr val="dk1">
                <a:tint val="40000"/>
                <a:satMod val="200000"/>
              </a:schemeClr>
            </a:duotone>
          </a:blip>
          <a:tile tx="0" ty="0" sx="70000" sy="70000" flip="none" algn="ctr"/>
        </a:blipFill>
        <a:ln w="9525" cap="flat" cmpd="sng" algn="ctr">
          <a:solidFill>
            <a:schemeClr val="dk1">
              <a:shade val="60000"/>
              <a:satMod val="110000"/>
            </a:schemeClr>
          </a:solidFill>
          <a:prstDash val="solid"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599860" tIns="45720" rIns="45720" bIns="4572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Дәстүрлі</a:t>
          </a:r>
          <a:r>
            <a:rPr lang="ru-RU" sz="18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kern="12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әдістерден</a:t>
          </a:r>
          <a:r>
            <a:rPr lang="ru-RU" sz="18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kern="12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гөрі</a:t>
          </a:r>
          <a:r>
            <a:rPr lang="ru-RU" sz="18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kern="12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ақпараттық</a:t>
          </a:r>
          <a:r>
            <a:rPr lang="ru-RU" sz="18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kern="12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технологиялар</a:t>
          </a:r>
          <a:r>
            <a:rPr lang="ru-RU" sz="18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kern="12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арқылы</a:t>
          </a:r>
          <a:r>
            <a:rPr lang="ru-RU" sz="18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kern="12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қолданыла</a:t>
          </a:r>
          <a:r>
            <a:rPr lang="ru-RU" sz="18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kern="12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көрсетілген</a:t>
          </a:r>
          <a:r>
            <a:rPr lang="ru-RU" sz="18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kern="12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көрнекі</a:t>
          </a:r>
          <a:r>
            <a:rPr lang="ru-RU" sz="18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 </a:t>
          </a:r>
          <a:r>
            <a:rPr lang="ru-RU" sz="1800" kern="12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жабдықтар</a:t>
          </a:r>
          <a:r>
            <a:rPr lang="ru-RU" sz="18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бала </a:t>
          </a:r>
          <a:r>
            <a:rPr lang="ru-RU" sz="1800" kern="12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есінде</a:t>
          </a:r>
          <a:r>
            <a:rPr lang="ru-RU" sz="18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kern="12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ұзақ</a:t>
          </a:r>
          <a:r>
            <a:rPr lang="ru-RU" sz="18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kern="12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мерзімде</a:t>
          </a:r>
          <a:r>
            <a:rPr lang="ru-RU" sz="18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kern="12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сақталып</a:t>
          </a:r>
          <a:r>
            <a:rPr lang="ru-RU" sz="18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ru-RU" sz="1800" kern="12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есте</a:t>
          </a:r>
          <a:r>
            <a:rPr lang="ru-RU" sz="18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kern="12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сақтау</a:t>
          </a:r>
          <a:r>
            <a:rPr lang="ru-RU" sz="18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kern="12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процесінің</a:t>
          </a:r>
          <a:r>
            <a:rPr lang="ru-RU" sz="18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kern="12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дамуына</a:t>
          </a:r>
          <a:r>
            <a:rPr lang="ru-RU" sz="18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kern="12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септігін</a:t>
          </a:r>
          <a:r>
            <a:rPr lang="ru-RU" sz="18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kern="12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тигізеді</a:t>
          </a:r>
          <a:r>
            <a:rPr lang="ru-RU" sz="18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;</a:t>
          </a:r>
          <a:endParaRPr lang="ru-RU" sz="1800" kern="1200" dirty="0">
            <a:solidFill>
              <a:schemeClr val="tx1">
                <a:lumMod val="95000"/>
                <a:lumOff val="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54310" y="3779041"/>
        <a:ext cx="8327138" cy="755729"/>
      </dsp:txXfrm>
    </dsp:sp>
    <dsp:sp modelId="{5C0CAD36-48DE-4DCA-8D9D-A3542A93F65D}">
      <dsp:nvSpPr>
        <dsp:cNvPr id="0" name=""/>
        <dsp:cNvSpPr/>
      </dsp:nvSpPr>
      <dsp:spPr>
        <a:xfrm>
          <a:off x="81979" y="3684574"/>
          <a:ext cx="944662" cy="94466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56B9CF-7150-4B9D-854D-C7A7C177BF2A}" type="datetimeFigureOut">
              <a:rPr lang="ru-RU" smtClean="0"/>
              <a:pPr/>
              <a:t>19.04.2021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612E4D-6365-4232-94E1-2502352B371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090084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80466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9612E4D-6365-4232-94E1-2502352B3717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80466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733088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861031" y="3810001"/>
            <a:ext cx="4044971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861051" y="3897010"/>
            <a:ext cx="404495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861051" y="4115167"/>
            <a:ext cx="404495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861050" y="4164403"/>
            <a:ext cx="212979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861050" y="4199572"/>
            <a:ext cx="212979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861050" y="3962400"/>
            <a:ext cx="331851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991216" y="4060983"/>
            <a:ext cx="173355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906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" y="3675528"/>
            <a:ext cx="9906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948555" y="3643090"/>
            <a:ext cx="2957446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906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95300" y="2401888"/>
            <a:ext cx="916305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95300" y="3899938"/>
            <a:ext cx="536575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264400" y="4206240"/>
            <a:ext cx="1040130" cy="457200"/>
          </a:xfrm>
        </p:spPr>
        <p:txBody>
          <a:bodyPr/>
          <a:lstStyle/>
          <a:p>
            <a:fld id="{76151111-47E9-4B29-8701-7A51A617DB62}" type="datetimeFigureOut">
              <a:rPr lang="ru-RU" smtClean="0"/>
              <a:pPr/>
              <a:t>19.04.2021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861050" y="4205288"/>
            <a:ext cx="140335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9013429" y="1136"/>
            <a:ext cx="810021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08D3A9A0-7E6D-45B6-9FF8-1D45693E7A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51111-47E9-4B29-8701-7A51A617DB62}" type="datetimeFigureOut">
              <a:rPr lang="ru-RU" smtClean="0"/>
              <a:pPr/>
              <a:t>19.04.2021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3A9A0-7E6D-45B6-9FF8-1D45693E7A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46950" y="1143000"/>
            <a:ext cx="206375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95300" y="1143000"/>
            <a:ext cx="67691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51111-47E9-4B29-8701-7A51A617DB62}" type="datetimeFigureOut">
              <a:rPr lang="ru-RU" smtClean="0"/>
              <a:pPr/>
              <a:t>19.04.2021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3A9A0-7E6D-45B6-9FF8-1D45693E7A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51111-47E9-4B29-8701-7A51A617DB62}" type="datetimeFigureOut">
              <a:rPr lang="ru-RU" smtClean="0"/>
              <a:pPr/>
              <a:t>19.04.2021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3A9A0-7E6D-45B6-9FF8-1D45693E7A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2506" y="1981201"/>
            <a:ext cx="84201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82506" y="3367088"/>
            <a:ext cx="84201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51111-47E9-4B29-8701-7A51A617DB62}" type="datetimeFigureOut">
              <a:rPr lang="ru-RU" smtClean="0"/>
              <a:pPr/>
              <a:t>19.04.2021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3A9A0-7E6D-45B6-9FF8-1D45693E7A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95300" y="2249425"/>
            <a:ext cx="437515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35550" y="2249425"/>
            <a:ext cx="437515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51111-47E9-4B29-8701-7A51A617DB62}" type="datetimeFigureOut">
              <a:rPr lang="ru-RU" smtClean="0"/>
              <a:pPr/>
              <a:t>19.04.2021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3A9A0-7E6D-45B6-9FF8-1D45693E7A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12750" y="1143000"/>
            <a:ext cx="90805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12750" y="2244970"/>
            <a:ext cx="4378452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5114661" y="2244970"/>
            <a:ext cx="4378590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12750" y="2708519"/>
            <a:ext cx="4378452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111496" y="2708519"/>
            <a:ext cx="4378590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6151111-47E9-4B29-8701-7A51A617DB62}" type="datetimeFigureOut">
              <a:rPr lang="ru-RU" smtClean="0"/>
              <a:pPr/>
              <a:t>19.04.2021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8D3A9A0-7E6D-45B6-9FF8-1D45693E7A5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1143000"/>
            <a:ext cx="89154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7132320" y="612648"/>
            <a:ext cx="1037036" cy="457200"/>
          </a:xfrm>
        </p:spPr>
        <p:txBody>
          <a:bodyPr/>
          <a:lstStyle/>
          <a:p>
            <a:fld id="{76151111-47E9-4B29-8701-7A51A617DB62}" type="datetimeFigureOut">
              <a:rPr lang="ru-RU" smtClean="0"/>
              <a:pPr/>
              <a:t>19.04.2021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695950" y="612648"/>
            <a:ext cx="143637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855964" y="2272"/>
            <a:ext cx="825500" cy="365760"/>
          </a:xfrm>
        </p:spPr>
        <p:txBody>
          <a:bodyPr/>
          <a:lstStyle/>
          <a:p>
            <a:fld id="{08D3A9A0-7E6D-45B6-9FF8-1D45693E7A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51111-47E9-4B29-8701-7A51A617DB62}" type="datetimeFigureOut">
              <a:rPr lang="ru-RU" smtClean="0"/>
              <a:pPr/>
              <a:t>19.04.2021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3A9A0-7E6D-45B6-9FF8-1D45693E7A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99621" y="1101970"/>
            <a:ext cx="366522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799621" y="2010727"/>
            <a:ext cx="366522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65100" y="776287"/>
            <a:ext cx="5527548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51111-47E9-4B29-8701-7A51A617DB62}" type="datetimeFigureOut">
              <a:rPr lang="ru-RU" smtClean="0"/>
              <a:pPr/>
              <a:t>19.04.2021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3A9A0-7E6D-45B6-9FF8-1D45693E7A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93804" y="1109161"/>
            <a:ext cx="6357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37310" y="1143000"/>
            <a:ext cx="4953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595813" y="3274309"/>
            <a:ext cx="28067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51111-47E9-4B29-8701-7A51A617DB62}" type="datetimeFigureOut">
              <a:rPr lang="ru-RU" smtClean="0"/>
              <a:pPr/>
              <a:t>19.04.2021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3A9A0-7E6D-45B6-9FF8-1D45693E7A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9"/>
            <a:ext cx="9906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906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1" y="308277"/>
            <a:ext cx="9906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861031" y="360247"/>
            <a:ext cx="4044971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861051" y="440113"/>
            <a:ext cx="404495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857951" y="497504"/>
            <a:ext cx="331851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988117" y="588943"/>
            <a:ext cx="173355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842047" y="-2001"/>
            <a:ext cx="62428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798188" y="-2001"/>
            <a:ext cx="29718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777547" y="-2001"/>
            <a:ext cx="9906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9723375" y="-2001"/>
            <a:ext cx="29718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9658650" y="380"/>
            <a:ext cx="59436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9612931" y="380"/>
            <a:ext cx="9906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95300" y="1143000"/>
            <a:ext cx="89154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95300" y="2249424"/>
            <a:ext cx="89154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7135414" y="612648"/>
            <a:ext cx="1037036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76151111-47E9-4B29-8701-7A51A617DB62}" type="datetimeFigureOut">
              <a:rPr lang="ru-RU" smtClean="0"/>
              <a:pPr/>
              <a:t>19.04.2021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695950" y="612648"/>
            <a:ext cx="143637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855964" y="2272"/>
            <a:ext cx="8255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08D3A9A0-7E6D-45B6-9FF8-1D45693E7A5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microsoft.com/office/2007/relationships/diagramDrawing" Target="../diagrams/drawing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274617" y="767485"/>
            <a:ext cx="735676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«Арнайы білім беру жүйесіндегі дамыта оқыту технологиялары» </a:t>
            </a:r>
            <a:endParaRPr lang="ru-RU" sz="3200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394363" y="372815"/>
            <a:ext cx="38399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8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564777004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Схема 12">
            <a:extLst>
              <a:ext uri="{FF2B5EF4-FFF2-40B4-BE49-F238E27FC236}">
                <a16:creationId xmlns:a16="http://schemas.microsoft.com/office/drawing/2014/main" xmlns="" id="{42B686D4-1A7E-4BBB-9174-88AE85F437CF}"/>
              </a:ext>
            </a:extLst>
          </p:cNvPr>
          <p:cNvGraphicFramePr/>
          <p:nvPr>
            <p:extLst>
              <p:ext uri="{D42A27DB-BD31-4B8C-83A1-F6EECF244321}">
                <p14:modId xmlns="" xmlns:p14="http://schemas.microsoft.com/office/powerpoint/2010/main" val="4076938707"/>
              </p:ext>
            </p:extLst>
          </p:nvPr>
        </p:nvGraphicFramePr>
        <p:xfrm>
          <a:off x="475626" y="1981200"/>
          <a:ext cx="8950036" cy="49124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xmlns="" id="{982CAAB8-8964-46DB-BAC7-591A6243484F}"/>
              </a:ext>
            </a:extLst>
          </p:cNvPr>
          <p:cNvSpPr/>
          <p:nvPr/>
        </p:nvSpPr>
        <p:spPr>
          <a:xfrm>
            <a:off x="885594" y="217648"/>
            <a:ext cx="83095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Ақпараттық</a:t>
            </a:r>
            <a:r>
              <a:rPr lang="ru-RU" sz="28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технологияларды</a:t>
            </a:r>
            <a:r>
              <a:rPr lang="ru-RU" sz="28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қолдану</a:t>
            </a:r>
            <a:r>
              <a:rPr lang="ru-RU" sz="28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арқылы</a:t>
            </a:r>
            <a:r>
              <a:rPr lang="ru-RU" sz="28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ерекше</a:t>
            </a:r>
            <a:r>
              <a:rPr lang="ru-RU" sz="28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білім</a:t>
            </a:r>
            <a:r>
              <a:rPr lang="ru-RU" sz="28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беруді</a:t>
            </a:r>
            <a:r>
              <a:rPr lang="ru-RU" sz="28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қажет</a:t>
            </a:r>
            <a:r>
              <a:rPr lang="ru-RU" sz="28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ететін</a:t>
            </a:r>
            <a:r>
              <a:rPr lang="ru-RU" sz="28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балалардың</a:t>
            </a:r>
            <a:r>
              <a:rPr lang="ru-RU" sz="28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психологиялық</a:t>
            </a:r>
            <a:r>
              <a:rPr lang="ru-RU" sz="28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танымдық</a:t>
            </a:r>
            <a:r>
              <a:rPr lang="ru-RU" sz="28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процестері</a:t>
            </a:r>
            <a:r>
              <a:rPr lang="ru-RU" sz="28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жағынан</a:t>
            </a:r>
            <a:r>
              <a:rPr lang="ru-RU" sz="28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тиімділігі</a:t>
            </a:r>
            <a:r>
              <a:rPr lang="ru-RU" sz="28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24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6070495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1054" y="302347"/>
            <a:ext cx="8898082" cy="1138526"/>
          </a:xfrm>
        </p:spPr>
        <p:txBody>
          <a:bodyPr>
            <a:normAutofit fontScale="90000"/>
          </a:bodyPr>
          <a:lstStyle/>
          <a:p>
            <a:r>
              <a:rPr lang="ru-RU" b="1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Әрекеттің</a:t>
            </a:r>
            <a:r>
              <a:rPr lang="ru-RU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ішкі</a:t>
            </a:r>
            <a:r>
              <a:rPr lang="ru-RU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құрылымына</a:t>
            </a:r>
            <a:r>
              <a:rPr lang="ru-RU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енетін</a:t>
            </a:r>
            <a:r>
              <a:rPr lang="ru-RU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бұл</a:t>
            </a:r>
            <a:r>
              <a:rPr lang="ru-RU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компоненттер</a:t>
            </a:r>
            <a:r>
              <a:rPr lang="ru-RU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былайша</a:t>
            </a:r>
            <a:r>
              <a:rPr lang="ru-RU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сипатталады</a:t>
            </a:r>
            <a:r>
              <a:rPr lang="ru-RU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93619" y="1530926"/>
            <a:ext cx="8420100" cy="4572000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Қажеттілік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индивидтің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өзінің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өмір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сүруге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дамуға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білімнің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тәжірибесінің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басқа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әлеуметтік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жағдайлардың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жеткіліксіз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екенін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сезіну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Белсенді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әрекеттің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негізі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* Мотив -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ынта-ықыластың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аууы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Құрал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әрекеттің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амалдарын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белгілеу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жолдарын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талдау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Әрекет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іс-қимыл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құрал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Ол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ойын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тілдік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ойлау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әрекеттері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түріңде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жүзеге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асады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Нәтиже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өнім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Оқушының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дамуының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негізі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болып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табылатын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әрекет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оқу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әрекеті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әрбір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сабақтың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өзегі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деп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түсіну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жерек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Айтылғандарды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қорыта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келсек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дәстүрлі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оқыту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балада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білім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білік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дағды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алуға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қажетті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ақыл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сана бар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деп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есептеп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сол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ақылға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дайын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білімді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құю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керек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деген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көзқарасқа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бағытталса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дамыта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оқыту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бала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бойындағы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табиғи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қабілеттерді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жаңа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белестерге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көтеруді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мақсат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тұтатын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ұстанымдарға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негізделген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Дамыта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оқытудағы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оқу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әрекетінің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ішкі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құрылымы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="" xmlns:p14="http://schemas.microsoft.com/office/powerpoint/2010/main" val="41079995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Фон Абстрактный Треугольник Геометрия Рисунок Стр Презентации Украшения —  стоковая векторная графика и другие изображения на тему Абстрактный - iStock">
            <a:extLst>
              <a:ext uri="{FF2B5EF4-FFF2-40B4-BE49-F238E27FC236}">
                <a16:creationId xmlns:a16="http://schemas.microsoft.com/office/drawing/2014/main" xmlns="" id="{A551991B-E7CA-4A74-9519-892CCBB173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910709" cy="689363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EAAF82D5-9E87-461B-9294-B88743AD90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2782" y="1323109"/>
            <a:ext cx="8420100" cy="4572000"/>
          </a:xfrm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ru-RU" dirty="0" smtClean="0"/>
              <a:t>         </a:t>
            </a:r>
            <a:r>
              <a:rPr lang="ru-RU" dirty="0" err="1" smtClean="0"/>
              <a:t>Еліміздің</a:t>
            </a:r>
            <a:r>
              <a:rPr lang="ru-RU" dirty="0" smtClean="0"/>
              <a:t> </a:t>
            </a:r>
            <a:r>
              <a:rPr lang="ru-RU" dirty="0" err="1"/>
              <a:t>болашақ</a:t>
            </a:r>
            <a:r>
              <a:rPr lang="ru-RU" dirty="0"/>
              <a:t> </a:t>
            </a:r>
            <a:r>
              <a:rPr lang="ru-RU" dirty="0" err="1"/>
              <a:t>ұрпағы</a:t>
            </a:r>
            <a:r>
              <a:rPr lang="ru-RU" dirty="0"/>
              <a:t> </a:t>
            </a:r>
            <a:r>
              <a:rPr lang="ru-RU" dirty="0" err="1"/>
              <a:t>үшін</a:t>
            </a:r>
            <a:r>
              <a:rPr lang="ru-RU" dirty="0"/>
              <a:t> ХХІ-</a:t>
            </a:r>
            <a:r>
              <a:rPr lang="ru-RU" dirty="0" err="1"/>
              <a:t>ғасырдың</a:t>
            </a:r>
            <a:r>
              <a:rPr lang="ru-RU" dirty="0"/>
              <a:t> – </a:t>
            </a:r>
            <a:r>
              <a:rPr lang="ru-RU" dirty="0" err="1"/>
              <a:t>ғылым</a:t>
            </a:r>
            <a:r>
              <a:rPr lang="ru-RU" dirty="0"/>
              <a:t> </a:t>
            </a:r>
            <a:r>
              <a:rPr lang="ru-RU" dirty="0" err="1"/>
              <a:t>ғасыры</a:t>
            </a:r>
            <a:r>
              <a:rPr lang="ru-RU" dirty="0"/>
              <a:t> </a:t>
            </a:r>
            <a:r>
              <a:rPr lang="ru-RU" dirty="0" err="1"/>
              <a:t>деген</a:t>
            </a:r>
            <a:r>
              <a:rPr lang="ru-RU" dirty="0"/>
              <a:t> </a:t>
            </a:r>
            <a:r>
              <a:rPr lang="ru-RU" dirty="0" err="1"/>
              <a:t>сипатын</a:t>
            </a:r>
            <a:r>
              <a:rPr lang="ru-RU" dirty="0"/>
              <a:t> </a:t>
            </a:r>
            <a:r>
              <a:rPr lang="ru-RU" dirty="0" err="1"/>
              <a:t>дәріптейтін</a:t>
            </a:r>
            <a:r>
              <a:rPr lang="ru-RU" dirty="0"/>
              <a:t> </a:t>
            </a:r>
            <a:r>
              <a:rPr lang="ru-RU" dirty="0" err="1"/>
              <a:t>заманауи</a:t>
            </a:r>
            <a:r>
              <a:rPr lang="ru-RU" dirty="0"/>
              <a:t> </a:t>
            </a:r>
            <a:r>
              <a:rPr lang="ru-RU" dirty="0" err="1"/>
              <a:t>жаңашылдық</a:t>
            </a:r>
            <a:r>
              <a:rPr lang="ru-RU" dirty="0"/>
              <a:t> </a:t>
            </a:r>
            <a:r>
              <a:rPr lang="ru-RU" dirty="0" err="1"/>
              <a:t>іс</a:t>
            </a:r>
            <a:r>
              <a:rPr lang="ru-RU" dirty="0"/>
              <a:t> </a:t>
            </a:r>
            <a:r>
              <a:rPr lang="ru-RU" dirty="0" err="1"/>
              <a:t>тәжірибелерді</a:t>
            </a:r>
            <a:r>
              <a:rPr lang="ru-RU" dirty="0"/>
              <a:t> </a:t>
            </a:r>
            <a:r>
              <a:rPr lang="ru-RU" dirty="0" err="1"/>
              <a:t>дамыту</a:t>
            </a:r>
            <a:r>
              <a:rPr lang="ru-RU" dirty="0"/>
              <a:t> </a:t>
            </a:r>
            <a:r>
              <a:rPr lang="ru-RU" dirty="0" err="1"/>
              <a:t>көзделген</a:t>
            </a:r>
            <a:r>
              <a:rPr lang="ru-RU" dirty="0"/>
              <a:t>. </a:t>
            </a:r>
            <a:r>
              <a:rPr lang="ru-RU" dirty="0" err="1"/>
              <a:t>Сондықтан</a:t>
            </a:r>
            <a:r>
              <a:rPr lang="ru-RU" dirty="0"/>
              <a:t> </a:t>
            </a:r>
            <a:r>
              <a:rPr lang="ru-RU" dirty="0" err="1"/>
              <a:t>жас</a:t>
            </a:r>
            <a:r>
              <a:rPr lang="ru-RU" dirty="0"/>
              <a:t> </a:t>
            </a:r>
            <a:r>
              <a:rPr lang="ru-RU" dirty="0" err="1"/>
              <a:t>ұрпаққа</a:t>
            </a:r>
            <a:r>
              <a:rPr lang="ru-RU" dirty="0"/>
              <a:t>, </a:t>
            </a:r>
            <a:r>
              <a:rPr lang="ru-RU" dirty="0" err="1"/>
              <a:t>жас</a:t>
            </a:r>
            <a:r>
              <a:rPr lang="ru-RU" dirty="0"/>
              <a:t> </a:t>
            </a:r>
            <a:r>
              <a:rPr lang="ru-RU" dirty="0" err="1"/>
              <a:t>буынға</a:t>
            </a:r>
            <a:r>
              <a:rPr lang="ru-RU" dirty="0"/>
              <a:t> </a:t>
            </a:r>
            <a:r>
              <a:rPr lang="ru-RU" dirty="0" err="1"/>
              <a:t>жаңаша</a:t>
            </a:r>
            <a:r>
              <a:rPr lang="ru-RU" dirty="0"/>
              <a:t> </a:t>
            </a:r>
            <a:r>
              <a:rPr lang="ru-RU" dirty="0" err="1"/>
              <a:t>білім</a:t>
            </a:r>
            <a:r>
              <a:rPr lang="ru-RU" dirty="0"/>
              <a:t> беру </a:t>
            </a:r>
            <a:r>
              <a:rPr lang="ru-RU" dirty="0" err="1"/>
              <a:t>жолында</a:t>
            </a:r>
            <a:r>
              <a:rPr lang="ru-RU" dirty="0"/>
              <a:t> </a:t>
            </a:r>
            <a:r>
              <a:rPr lang="ru-RU" dirty="0" err="1"/>
              <a:t>түбегейлі</a:t>
            </a:r>
            <a:r>
              <a:rPr lang="ru-RU" dirty="0"/>
              <a:t> </a:t>
            </a:r>
            <a:r>
              <a:rPr lang="ru-RU" dirty="0" err="1"/>
              <a:t>өзгерістер</a:t>
            </a:r>
            <a:r>
              <a:rPr lang="ru-RU" dirty="0"/>
              <a:t> </a:t>
            </a:r>
            <a:r>
              <a:rPr lang="ru-RU" dirty="0" err="1"/>
              <a:t>жүріп</a:t>
            </a:r>
            <a:r>
              <a:rPr lang="ru-RU" dirty="0"/>
              <a:t> </a:t>
            </a:r>
            <a:r>
              <a:rPr lang="ru-RU" dirty="0" err="1"/>
              <a:t>жатыр</a:t>
            </a:r>
            <a:r>
              <a:rPr lang="ru-RU" dirty="0"/>
              <a:t>. </a:t>
            </a:r>
            <a:r>
              <a:rPr lang="ru-RU" dirty="0" err="1"/>
              <a:t>Елбасымыздың</a:t>
            </a:r>
            <a:r>
              <a:rPr lang="ru-RU" dirty="0"/>
              <a:t> “</a:t>
            </a:r>
            <a:r>
              <a:rPr lang="ru-RU" dirty="0" err="1"/>
              <a:t>Жаңа</a:t>
            </a:r>
            <a:r>
              <a:rPr lang="ru-RU" dirty="0"/>
              <a:t> </a:t>
            </a:r>
            <a:r>
              <a:rPr lang="ru-RU" dirty="0" err="1"/>
              <a:t>онжылдық</a:t>
            </a:r>
            <a:r>
              <a:rPr lang="ru-RU" dirty="0"/>
              <a:t> – </a:t>
            </a:r>
            <a:r>
              <a:rPr lang="ru-RU" dirty="0" err="1"/>
              <a:t>жаңа</a:t>
            </a:r>
            <a:r>
              <a:rPr lang="ru-RU" dirty="0"/>
              <a:t> </a:t>
            </a:r>
            <a:r>
              <a:rPr lang="ru-RU" dirty="0" err="1"/>
              <a:t>экономикалық</a:t>
            </a:r>
            <a:r>
              <a:rPr lang="ru-RU" dirty="0"/>
              <a:t> </a:t>
            </a:r>
            <a:r>
              <a:rPr lang="ru-RU" dirty="0" err="1"/>
              <a:t>өрлеу</a:t>
            </a:r>
            <a:r>
              <a:rPr lang="ru-RU" dirty="0"/>
              <a:t> – </a:t>
            </a:r>
            <a:r>
              <a:rPr lang="ru-RU" dirty="0" err="1"/>
              <a:t>Қазақстанның</a:t>
            </a:r>
            <a:r>
              <a:rPr lang="ru-RU" dirty="0"/>
              <a:t> </a:t>
            </a:r>
            <a:r>
              <a:rPr lang="ru-RU" dirty="0" err="1"/>
              <a:t>жаңа</a:t>
            </a:r>
            <a:r>
              <a:rPr lang="ru-RU" dirty="0"/>
              <a:t> </a:t>
            </a:r>
            <a:r>
              <a:rPr lang="ru-RU" dirty="0" err="1"/>
              <a:t>мүмкіндіктері</a:t>
            </a:r>
            <a:r>
              <a:rPr lang="ru-RU" dirty="0"/>
              <a:t>” </a:t>
            </a:r>
            <a:r>
              <a:rPr lang="ru-RU" dirty="0" err="1"/>
              <a:t>еңбегінде</a:t>
            </a:r>
            <a:r>
              <a:rPr lang="ru-RU" dirty="0"/>
              <a:t> 2020 </a:t>
            </a:r>
            <a:r>
              <a:rPr lang="ru-RU" dirty="0" err="1"/>
              <a:t>жылға</a:t>
            </a:r>
            <a:r>
              <a:rPr lang="ru-RU" dirty="0"/>
              <a:t> </a:t>
            </a:r>
            <a:r>
              <a:rPr lang="ru-RU" dirty="0" err="1"/>
              <a:t>қарай</a:t>
            </a:r>
            <a:r>
              <a:rPr lang="ru-RU" dirty="0"/>
              <a:t> </a:t>
            </a:r>
            <a:r>
              <a:rPr lang="ru-RU" dirty="0" err="1"/>
              <a:t>қалалық</a:t>
            </a:r>
            <a:r>
              <a:rPr lang="ru-RU" dirty="0"/>
              <a:t>, </a:t>
            </a:r>
            <a:r>
              <a:rPr lang="ru-RU" dirty="0" err="1"/>
              <a:t>сол</a:t>
            </a:r>
            <a:r>
              <a:rPr lang="ru-RU" dirty="0"/>
              <a:t> </a:t>
            </a:r>
            <a:r>
              <a:rPr lang="ru-RU" dirty="0" err="1"/>
              <a:t>секілді</a:t>
            </a:r>
            <a:r>
              <a:rPr lang="ru-RU" dirty="0"/>
              <a:t> </a:t>
            </a:r>
            <a:r>
              <a:rPr lang="ru-RU" dirty="0" err="1"/>
              <a:t>ауылдық</a:t>
            </a:r>
            <a:r>
              <a:rPr lang="ru-RU" dirty="0"/>
              <a:t> </a:t>
            </a:r>
            <a:r>
              <a:rPr lang="ru-RU" dirty="0" err="1"/>
              <a:t>жерлердегі</a:t>
            </a:r>
            <a:r>
              <a:rPr lang="ru-RU" dirty="0"/>
              <a:t> </a:t>
            </a:r>
            <a:r>
              <a:rPr lang="ru-RU" dirty="0" err="1"/>
              <a:t>барлық</a:t>
            </a:r>
            <a:r>
              <a:rPr lang="ru-RU" dirty="0"/>
              <a:t> </a:t>
            </a:r>
            <a:r>
              <a:rPr lang="ru-RU" dirty="0" err="1"/>
              <a:t>балалар</a:t>
            </a:r>
            <a:r>
              <a:rPr lang="ru-RU" dirty="0"/>
              <a:t> </a:t>
            </a:r>
            <a:r>
              <a:rPr lang="ru-RU" dirty="0" err="1"/>
              <a:t>мектеп</a:t>
            </a:r>
            <a:r>
              <a:rPr lang="ru-RU" dirty="0"/>
              <a:t> </a:t>
            </a:r>
            <a:r>
              <a:rPr lang="ru-RU" dirty="0" err="1"/>
              <a:t>жасына</a:t>
            </a:r>
            <a:r>
              <a:rPr lang="ru-RU" dirty="0"/>
              <a:t> </a:t>
            </a:r>
            <a:r>
              <a:rPr lang="ru-RU" dirty="0" err="1"/>
              <a:t>дейінгі</a:t>
            </a:r>
            <a:r>
              <a:rPr lang="ru-RU" dirty="0"/>
              <a:t> </a:t>
            </a:r>
            <a:r>
              <a:rPr lang="ru-RU" dirty="0" err="1"/>
              <a:t>тәрбие</a:t>
            </a:r>
            <a:r>
              <a:rPr lang="ru-RU" dirty="0"/>
              <a:t> беру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оқытумен</a:t>
            </a:r>
            <a:r>
              <a:rPr lang="ru-RU" dirty="0"/>
              <a:t> </a:t>
            </a:r>
            <a:r>
              <a:rPr lang="ru-RU" dirty="0" err="1"/>
              <a:t>қамтылады</a:t>
            </a:r>
            <a:r>
              <a:rPr lang="ru-RU" dirty="0"/>
              <a:t> </a:t>
            </a:r>
            <a:r>
              <a:rPr lang="ru-RU" dirty="0" err="1"/>
              <a:t>деп</a:t>
            </a:r>
            <a:r>
              <a:rPr lang="ru-RU" dirty="0"/>
              <a:t> </a:t>
            </a:r>
            <a:r>
              <a:rPr lang="ru-RU" dirty="0" err="1"/>
              <a:t>көрсетті</a:t>
            </a:r>
            <a:r>
              <a:rPr lang="ru-RU" dirty="0"/>
              <a:t>.</a:t>
            </a:r>
          </a:p>
          <a:p>
            <a:pPr algn="just"/>
            <a:endParaRPr lang="ru-RU" dirty="0"/>
          </a:p>
          <a:p>
            <a:pPr algn="just"/>
            <a:endParaRPr lang="ru-RU" dirty="0"/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xmlns="" id="{7E406C84-EE55-428A-B097-0A9B4AADC0B3}"/>
              </a:ext>
            </a:extLst>
          </p:cNvPr>
          <p:cNvSpPr/>
          <p:nvPr/>
        </p:nvSpPr>
        <p:spPr>
          <a:xfrm>
            <a:off x="3202310" y="218792"/>
            <a:ext cx="350608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ҚОРЫТЫНДЫ</a:t>
            </a:r>
          </a:p>
        </p:txBody>
      </p:sp>
    </p:spTree>
    <p:extLst>
      <p:ext uri="{BB962C8B-B14F-4D97-AF65-F5344CB8AC3E}">
        <p14:creationId xmlns="" xmlns:p14="http://schemas.microsoft.com/office/powerpoint/2010/main" val="947168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1AD41C94-92E7-4518-B9FE-01FE9367E05E}"/>
              </a:ext>
            </a:extLst>
          </p:cNvPr>
          <p:cNvSpPr txBox="1"/>
          <p:nvPr/>
        </p:nvSpPr>
        <p:spPr>
          <a:xfrm>
            <a:off x="1937540" y="356156"/>
            <a:ext cx="603562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sz="28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ПАЙДАЛАНЫЛҒАН ӘДЕБИЕТТЕР</a:t>
            </a:r>
            <a:endParaRPr lang="ru-RU" sz="28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937540" y="1061553"/>
            <a:ext cx="655561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Өстеміров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Қазіргі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педагогикалық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технологиялар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мен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оқыту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құралдары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.-А.: 2007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Мұхамбетжанова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С.Т., Ж.Ә.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Жартынова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Интерактивті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жабдықтармен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жұмыс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жасаудың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әдіс-тәсілдері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Алматы, 2008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Селевко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Г.К. Современные образовательные технологии: Учебное пособие. М.: Народное образование, 1998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Дәулетбекова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Ж.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Оқушылардың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танымдық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қызығушылығын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қалыптастыру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Алматы: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Мектеп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1997.</a:t>
            </a: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Морева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Н.А. Технологии профессионального образования / Н.А.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Морева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– М.: Академия, 2007.</a:t>
            </a: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Трайнев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В.А. Информационные коммуникационные педагогические технологии / В.А.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Трайнев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И.В.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Трайнев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– М.: ИТК «Дашков и К», 2009.</a:t>
            </a:r>
          </a:p>
          <a:p>
            <a:pPr algn="just"/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87891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Фон Абстрактный Треугольник Геометрия Рисунок Стр Презентации Украшения —  стоковая векторная графика и другие изображения на тему Абстрактный - iStock">
            <a:extLst>
              <a:ext uri="{FF2B5EF4-FFF2-40B4-BE49-F238E27FC236}">
                <a16:creationId xmlns:a16="http://schemas.microsoft.com/office/drawing/2014/main" xmlns="" id="{A551991B-E7CA-4A74-9519-892CCBB173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910709" cy="689363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0C1222CA-B3E9-455D-8899-BFA75E3EB6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54741" y="699078"/>
            <a:ext cx="6351622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kk-KZ" altLang="ru-RU" sz="4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НАЗАРЛАРЫҢЫЗҒА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kk-KZ" altLang="ru-RU" sz="4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РАХМЕТ!!!</a:t>
            </a:r>
            <a:endParaRPr lang="ru-RU" altLang="ru-RU" sz="4800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50352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одзаголовок 2">
            <a:extLst>
              <a:ext uri="{FF2B5EF4-FFF2-40B4-BE49-F238E27FC236}">
                <a16:creationId xmlns:a16="http://schemas.microsoft.com/office/drawing/2014/main" xmlns="" id="{299349DA-F5AC-4AD9-8922-A42D0B56CCF0}"/>
              </a:ext>
            </a:extLst>
          </p:cNvPr>
          <p:cNvSpPr txBox="1">
            <a:spLocks/>
          </p:cNvSpPr>
          <p:nvPr/>
        </p:nvSpPr>
        <p:spPr>
          <a:xfrm>
            <a:off x="445730" y="275834"/>
            <a:ext cx="9156584" cy="124978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83464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6012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23444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50876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8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0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5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4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ru-RU" sz="3600" b="1" dirty="0" smtClean="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36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ЖОСПАР</a:t>
            </a:r>
            <a:r>
              <a:rPr lang="ru-RU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:</a:t>
            </a:r>
            <a:r>
              <a:rPr lang="ru-RU" sz="3600" dirty="0">
                <a:solidFill>
                  <a:srgbClr val="FF0000"/>
                </a:solidFill>
              </a:rPr>
              <a:t/>
            </a:r>
            <a:br>
              <a:rPr lang="ru-RU" sz="3600" dirty="0">
                <a:solidFill>
                  <a:srgbClr val="FF0000"/>
                </a:solidFill>
              </a:rPr>
            </a:br>
            <a:endParaRPr lang="kk-KZ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537855" y="1884219"/>
            <a:ext cx="749531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kk-KZ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Дамыта </a:t>
            </a:r>
            <a:r>
              <a:rPr lang="kk-KZ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оқыту </a:t>
            </a:r>
            <a:r>
              <a:rPr lang="kk-KZ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технологиясы</a:t>
            </a:r>
          </a:p>
          <a:p>
            <a:pPr marL="342900" indent="-342900">
              <a:buAutoNum type="arabicPeriod"/>
            </a:pPr>
            <a:r>
              <a:rPr lang="ru-RU" sz="2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Дамыта</a:t>
            </a:r>
            <a:r>
              <a:rPr lang="ru-RU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оқыту</a:t>
            </a:r>
            <a:r>
              <a:rPr lang="ru-RU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жүйесіндегі</a:t>
            </a:r>
            <a:r>
              <a:rPr lang="ru-RU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технологиялардың</a:t>
            </a:r>
            <a:r>
              <a:rPr lang="ru-RU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классификациялық</a:t>
            </a:r>
            <a:r>
              <a:rPr lang="ru-RU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сипаттамасы</a:t>
            </a:r>
            <a:endParaRPr lang="ru-RU" sz="20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AutoNum type="arabicPeriod"/>
            </a:pPr>
            <a:r>
              <a:rPr lang="ru-RU" sz="2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Дамыта</a:t>
            </a:r>
            <a:r>
              <a:rPr lang="ru-RU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оқытудың</a:t>
            </a:r>
            <a:r>
              <a:rPr lang="ru-RU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Л.В.Занков</a:t>
            </a:r>
            <a:r>
              <a:rPr lang="ru-RU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жасаған</a:t>
            </a:r>
            <a:r>
              <a:rPr lang="ru-RU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жүйесінің</a:t>
            </a:r>
            <a:r>
              <a:rPr lang="ru-RU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ерекшеліктері</a:t>
            </a:r>
            <a:endParaRPr lang="ru-RU" sz="20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AutoNum type="arabicPeriod"/>
            </a:pPr>
            <a:endParaRPr lang="kk-KZ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AutoNum type="arabicPeriod"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1764931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двумя усеченными противолежащими углами 3">
            <a:extLst>
              <a:ext uri="{FF2B5EF4-FFF2-40B4-BE49-F238E27FC236}">
                <a16:creationId xmlns:a16="http://schemas.microsoft.com/office/drawing/2014/main" xmlns="" id="{F11338A4-2573-4E63-9A33-3BBC0A7D519E}"/>
              </a:ext>
            </a:extLst>
          </p:cNvPr>
          <p:cNvSpPr/>
          <p:nvPr/>
        </p:nvSpPr>
        <p:spPr>
          <a:xfrm>
            <a:off x="928255" y="1274619"/>
            <a:ext cx="8215746" cy="4918364"/>
          </a:xfrm>
          <a:prstGeom prst="snip2DiagRect">
            <a:avLst>
              <a:gd name="adj1" fmla="val 3483"/>
              <a:gd name="adj2" fmla="val 16667"/>
            </a:avLst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8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ru-RU" sz="1800" dirty="0" err="1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Мемлекетіміздің</a:t>
            </a:r>
            <a:r>
              <a:rPr lang="ru-RU" sz="18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тәуелсіз</a:t>
            </a:r>
            <a:r>
              <a:rPr lang="ru-RU" sz="18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ел </a:t>
            </a:r>
            <a:r>
              <a:rPr lang="ru-RU" sz="1800" dirty="0" err="1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ретінде</a:t>
            </a:r>
            <a:r>
              <a:rPr lang="ru-RU" sz="18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дамуы</a:t>
            </a:r>
            <a:r>
              <a:rPr lang="ru-RU" sz="18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барысында</a:t>
            </a:r>
            <a:r>
              <a:rPr lang="ru-RU" sz="18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орта </a:t>
            </a:r>
            <a:r>
              <a:rPr lang="ru-RU" sz="1800" dirty="0" err="1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білім</a:t>
            </a:r>
            <a:r>
              <a:rPr lang="ru-RU" sz="18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берудің</a:t>
            </a:r>
            <a:r>
              <a:rPr lang="ru-RU" sz="18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жүйелі</a:t>
            </a:r>
            <a:r>
              <a:rPr lang="ru-RU" sz="18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жаңашаландырылуы</a:t>
            </a:r>
            <a:r>
              <a:rPr lang="ru-RU" sz="18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қоғамдық</a:t>
            </a:r>
            <a:r>
              <a:rPr lang="ru-RU" sz="18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тұрғыдан</a:t>
            </a:r>
            <a:r>
              <a:rPr lang="ru-RU" sz="18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үлкен</a:t>
            </a:r>
            <a:r>
              <a:rPr lang="ru-RU" sz="18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маңызға</a:t>
            </a:r>
            <a:r>
              <a:rPr lang="ru-RU" sz="18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ие</a:t>
            </a:r>
            <a:r>
              <a:rPr lang="ru-RU" sz="18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800" dirty="0" err="1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Білім</a:t>
            </a:r>
            <a:r>
              <a:rPr lang="ru-RU" sz="18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беруді</a:t>
            </a:r>
            <a:r>
              <a:rPr lang="ru-RU" sz="18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жаңашаландыруды</a:t>
            </a:r>
            <a:r>
              <a:rPr lang="ru-RU" sz="18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жүзеге</a:t>
            </a:r>
            <a:r>
              <a:rPr lang="ru-RU" sz="18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асырудың</a:t>
            </a:r>
            <a:r>
              <a:rPr lang="ru-RU" sz="18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маңызды</a:t>
            </a:r>
            <a:r>
              <a:rPr lang="ru-RU" sz="18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бір</a:t>
            </a:r>
            <a:r>
              <a:rPr lang="ru-RU" sz="18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сипаты</a:t>
            </a:r>
            <a:r>
              <a:rPr lang="ru-RU" sz="18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1800" dirty="0" err="1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қазіргі</a:t>
            </a:r>
            <a:r>
              <a:rPr lang="ru-RU" sz="18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уақыттағы</a:t>
            </a:r>
            <a:r>
              <a:rPr lang="ru-RU" sz="18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оқыту</a:t>
            </a:r>
            <a:r>
              <a:rPr lang="ru-RU" sz="18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үрдісін</a:t>
            </a:r>
            <a:r>
              <a:rPr lang="ru-RU" sz="18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технологияландырудың</a:t>
            </a:r>
            <a:r>
              <a:rPr lang="ru-RU" sz="18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қажеттілігінен</a:t>
            </a:r>
            <a:r>
              <a:rPr lang="ru-RU" sz="18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туып</a:t>
            </a:r>
            <a:r>
              <a:rPr lang="ru-RU" sz="18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отыр</a:t>
            </a:r>
            <a:r>
              <a:rPr lang="ru-RU" sz="18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800" dirty="0" err="1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Бұл</a:t>
            </a:r>
            <a:r>
              <a:rPr lang="ru-RU" sz="18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бағытта</a:t>
            </a:r>
            <a:r>
              <a:rPr lang="ru-RU" sz="18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білім</a:t>
            </a:r>
            <a:r>
              <a:rPr lang="ru-RU" sz="18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берудің</a:t>
            </a:r>
            <a:r>
              <a:rPr lang="ru-RU" sz="18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әртүрлі</a:t>
            </a:r>
            <a:r>
              <a:rPr lang="ru-RU" sz="18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нұсқадағы</a:t>
            </a:r>
            <a:r>
              <a:rPr lang="ru-RU" sz="18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мазмұны</a:t>
            </a:r>
            <a:r>
              <a:rPr lang="ru-RU" sz="18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құрылымы</a:t>
            </a:r>
            <a:r>
              <a:rPr lang="ru-RU" sz="18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ғылымға</a:t>
            </a:r>
            <a:r>
              <a:rPr lang="ru-RU" sz="18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18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тәжірибеге</a:t>
            </a:r>
            <a:r>
              <a:rPr lang="ru-RU" sz="18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негізделген</a:t>
            </a:r>
            <a:r>
              <a:rPr lang="ru-RU" sz="18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жаңа</a:t>
            </a:r>
            <a:r>
              <a:rPr lang="ru-RU" sz="18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идеялары</a:t>
            </a:r>
            <a:r>
              <a:rPr lang="ru-RU" sz="18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мен </a:t>
            </a:r>
            <a:r>
              <a:rPr lang="ru-RU" sz="1800" dirty="0" err="1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жаңа</a:t>
            </a:r>
            <a:r>
              <a:rPr lang="ru-RU" sz="18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технологиялары</a:t>
            </a:r>
            <a:r>
              <a:rPr lang="ru-RU" sz="18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бар. </a:t>
            </a:r>
            <a:r>
              <a:rPr lang="ru-RU" sz="1800" dirty="0" err="1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Сондықтан</a:t>
            </a:r>
            <a:r>
              <a:rPr lang="ru-RU" sz="18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әртүрлі</a:t>
            </a:r>
            <a:r>
              <a:rPr lang="ru-RU" sz="18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оқыту</a:t>
            </a:r>
            <a:r>
              <a:rPr lang="ru-RU" sz="18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технологияларын</a:t>
            </a:r>
            <a:r>
              <a:rPr lang="ru-RU" sz="18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оқу</a:t>
            </a:r>
            <a:r>
              <a:rPr lang="ru-RU" sz="18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мазмұны</a:t>
            </a:r>
            <a:r>
              <a:rPr lang="ru-RU" sz="18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әрбір</a:t>
            </a:r>
            <a:r>
              <a:rPr lang="ru-RU" sz="18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білім</a:t>
            </a:r>
            <a:r>
              <a:rPr lang="ru-RU" sz="18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алушының</a:t>
            </a:r>
            <a:r>
              <a:rPr lang="ru-RU" sz="18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жас</a:t>
            </a:r>
            <a:r>
              <a:rPr lang="ru-RU" sz="18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18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жеке</a:t>
            </a:r>
            <a:r>
              <a:rPr lang="ru-RU" sz="18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дара </a:t>
            </a:r>
            <a:r>
              <a:rPr lang="ru-RU" sz="1800" dirty="0" err="1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психологиялық</a:t>
            </a:r>
            <a:r>
              <a:rPr lang="ru-RU" sz="18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ерекшеліктеріне</a:t>
            </a:r>
            <a:r>
              <a:rPr lang="ru-RU" sz="18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орай</a:t>
            </a:r>
            <a:r>
              <a:rPr lang="ru-RU" sz="18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таңдап</a:t>
            </a:r>
            <a:r>
              <a:rPr lang="ru-RU" sz="18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тәжірибе</a:t>
            </a:r>
            <a:r>
              <a:rPr lang="ru-RU" sz="18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жүзінде</a:t>
            </a:r>
            <a:r>
              <a:rPr lang="ru-RU" sz="18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сыннан</a:t>
            </a:r>
            <a:r>
              <a:rPr lang="ru-RU" sz="18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өткізу</a:t>
            </a:r>
            <a:r>
              <a:rPr lang="ru-RU" sz="18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маңызды</a:t>
            </a:r>
            <a:r>
              <a:rPr lang="ru-RU" sz="18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1800" dirty="0" smtClean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8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ru-RU" sz="1800" dirty="0" err="1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Оқытудың</a:t>
            </a:r>
            <a:r>
              <a:rPr lang="ru-RU" sz="18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озық</a:t>
            </a:r>
            <a:r>
              <a:rPr lang="ru-RU" sz="18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технологияларын</a:t>
            </a:r>
            <a:r>
              <a:rPr lang="ru-RU" sz="18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меңгермейінше</a:t>
            </a:r>
            <a:r>
              <a:rPr lang="ru-RU" sz="18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қазіргі</a:t>
            </a:r>
            <a:r>
              <a:rPr lang="ru-RU" sz="18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білім</a:t>
            </a:r>
            <a:r>
              <a:rPr lang="ru-RU" sz="18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беру </a:t>
            </a:r>
            <a:r>
              <a:rPr lang="ru-RU" sz="1800" dirty="0" err="1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саласында</a:t>
            </a:r>
            <a:r>
              <a:rPr lang="ru-RU" sz="18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сауатты</a:t>
            </a:r>
            <a:r>
              <a:rPr lang="ru-RU" sz="18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жан-жақты</a:t>
            </a:r>
            <a:r>
              <a:rPr lang="ru-RU" sz="18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маман</a:t>
            </a:r>
            <a:r>
              <a:rPr lang="ru-RU" sz="18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болу </a:t>
            </a:r>
            <a:r>
              <a:rPr lang="ru-RU" sz="1800" dirty="0" err="1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мүмкін</a:t>
            </a:r>
            <a:r>
              <a:rPr lang="ru-RU" sz="18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емес</a:t>
            </a:r>
            <a:r>
              <a:rPr lang="ru-RU" sz="18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800" dirty="0" err="1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Дамыта</a:t>
            </a:r>
            <a:r>
              <a:rPr lang="ru-RU" sz="18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оқыту</a:t>
            </a:r>
            <a:r>
              <a:rPr lang="ru-RU" sz="18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технологиясын</a:t>
            </a:r>
            <a:r>
              <a:rPr lang="ru-RU" sz="18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меңгеру</a:t>
            </a:r>
            <a:r>
              <a:rPr lang="ru-RU" sz="18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мұғалімнің</a:t>
            </a:r>
            <a:r>
              <a:rPr lang="ru-RU" sz="18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интеллектуалдық</a:t>
            </a:r>
            <a:r>
              <a:rPr lang="ru-RU" sz="18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кәсіптік</a:t>
            </a:r>
            <a:r>
              <a:rPr lang="ru-RU" sz="18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адамгершілік</a:t>
            </a:r>
            <a:r>
              <a:rPr lang="ru-RU" sz="18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рухани</a:t>
            </a:r>
            <a:r>
              <a:rPr lang="ru-RU" sz="18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азаматтық</a:t>
            </a:r>
            <a:r>
              <a:rPr lang="ru-RU" sz="18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18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басқа</a:t>
            </a:r>
            <a:r>
              <a:rPr lang="ru-RU" sz="18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да </a:t>
            </a:r>
            <a:r>
              <a:rPr lang="ru-RU" sz="1800" dirty="0" err="1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көптеген</a:t>
            </a:r>
            <a:r>
              <a:rPr lang="ru-RU" sz="18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адами</a:t>
            </a:r>
            <a:r>
              <a:rPr lang="ru-RU" sz="18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келбетінің</a:t>
            </a:r>
            <a:r>
              <a:rPr lang="ru-RU" sz="18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қалыптасуына</a:t>
            </a:r>
            <a:r>
              <a:rPr lang="ru-RU" sz="18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игі</a:t>
            </a:r>
            <a:r>
              <a:rPr lang="ru-RU" sz="18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әсерін</a:t>
            </a:r>
            <a:r>
              <a:rPr lang="ru-RU" sz="18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тигізеді</a:t>
            </a:r>
            <a:r>
              <a:rPr lang="ru-RU" sz="18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өзін-өзі</a:t>
            </a:r>
            <a:r>
              <a:rPr lang="ru-RU" sz="18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дамытып</a:t>
            </a:r>
            <a:r>
              <a:rPr lang="ru-RU" sz="18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оқу</a:t>
            </a:r>
            <a:r>
              <a:rPr lang="ru-RU" sz="18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1800" dirty="0" err="1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тәрбие</a:t>
            </a:r>
            <a:r>
              <a:rPr lang="ru-RU" sz="18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үрдісін</a:t>
            </a:r>
            <a:r>
              <a:rPr lang="ru-RU" sz="18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тиімді</a:t>
            </a:r>
            <a:r>
              <a:rPr lang="ru-RU" sz="18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ұйымдастыруына</a:t>
            </a:r>
            <a:r>
              <a:rPr lang="ru-RU" sz="18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көмектеседі</a:t>
            </a:r>
            <a:r>
              <a:rPr lang="ru-RU" sz="18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xmlns="" id="{01EC796D-D2B2-4102-8452-5DA16966F567}"/>
              </a:ext>
            </a:extLst>
          </p:cNvPr>
          <p:cNvSpPr/>
          <p:nvPr/>
        </p:nvSpPr>
        <p:spPr>
          <a:xfrm>
            <a:off x="4197678" y="650772"/>
            <a:ext cx="176683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kk-KZ" sz="36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іріспе</a:t>
            </a:r>
            <a:r>
              <a:rPr lang="ru-RU" sz="36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36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35995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6457" y="-235527"/>
            <a:ext cx="8420100" cy="1143000"/>
          </a:xfrm>
        </p:spPr>
        <p:txBody>
          <a:bodyPr>
            <a:normAutofit fontScale="90000"/>
          </a:bodyPr>
          <a:lstStyle/>
          <a:p>
            <a:r>
              <a:rPr lang="ru-RU" sz="4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400" b="1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Дамыта</a:t>
            </a:r>
            <a:r>
              <a:rPr lang="ru-RU" sz="4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400" b="1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оқыту технологиясы</a:t>
            </a:r>
            <a:endParaRPr lang="ru-RU" sz="44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15638" y="4100945"/>
            <a:ext cx="9116290" cy="2757055"/>
          </a:xfrm>
        </p:spPr>
        <p:txBody>
          <a:bodyPr>
            <a:normAutofit/>
          </a:bodyPr>
          <a:lstStyle/>
          <a:p>
            <a:pPr algn="just"/>
            <a:r>
              <a:rPr lang="ru-RU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ru-RU" sz="2100" dirty="0" err="1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Дамыта</a:t>
            </a:r>
            <a:r>
              <a:rPr lang="ru-RU" sz="21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оқытуды</a:t>
            </a:r>
            <a:r>
              <a:rPr lang="ru-RU" sz="21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1950 </a:t>
            </a:r>
            <a:r>
              <a:rPr lang="ru-RU" sz="2100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жылдық</a:t>
            </a:r>
            <a:r>
              <a:rPr lang="ru-RU" sz="21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аяғынан</a:t>
            </a:r>
            <a:r>
              <a:rPr lang="ru-RU" sz="21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бастап</a:t>
            </a:r>
            <a:r>
              <a:rPr lang="ru-RU" sz="21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Л.В.Занков</a:t>
            </a:r>
            <a:r>
              <a:rPr lang="ru-RU" sz="21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(19011977) </a:t>
            </a:r>
            <a:r>
              <a:rPr lang="ru-RU" sz="2100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21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Д.Б.Эльконин</a:t>
            </a:r>
            <a:r>
              <a:rPr lang="ru-RU" sz="21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(1904-1984) </a:t>
            </a:r>
            <a:r>
              <a:rPr lang="ru-RU" sz="2100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зерттей</a:t>
            </a:r>
            <a:r>
              <a:rPr lang="ru-RU" sz="21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бастады</a:t>
            </a:r>
            <a:r>
              <a:rPr lang="ru-RU" sz="21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100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Дамыта</a:t>
            </a:r>
            <a:r>
              <a:rPr lang="ru-RU" sz="21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оқыту</a:t>
            </a:r>
            <a:r>
              <a:rPr lang="ru-RU" sz="21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1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100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оқушыны</a:t>
            </a:r>
            <a:r>
              <a:rPr lang="ru-RU" sz="21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оқу</a:t>
            </a:r>
            <a:r>
              <a:rPr lang="ru-RU" sz="21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пәндерін</a:t>
            </a:r>
            <a:r>
              <a:rPr lang="ru-RU" sz="21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оқып</a:t>
            </a:r>
            <a:r>
              <a:rPr lang="ru-RU" sz="21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үйренуден</a:t>
            </a:r>
            <a:r>
              <a:rPr lang="ru-RU" sz="21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теориялық</a:t>
            </a:r>
            <a:r>
              <a:rPr lang="ru-RU" sz="21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ойды</a:t>
            </a:r>
            <a:r>
              <a:rPr lang="ru-RU" sz="21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дамытатын</a:t>
            </a:r>
            <a:r>
              <a:rPr lang="ru-RU" sz="21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оқу</a:t>
            </a:r>
            <a:r>
              <a:rPr lang="ru-RU" sz="21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ісәрекетіне</a:t>
            </a:r>
            <a:r>
              <a:rPr lang="ru-RU" sz="21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көшірді</a:t>
            </a:r>
            <a:r>
              <a:rPr lang="ru-RU" sz="21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100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Эльконин</a:t>
            </a:r>
            <a:r>
              <a:rPr lang="ru-RU" sz="21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-Давыдов). </a:t>
            </a:r>
            <a:r>
              <a:rPr lang="ru-RU" sz="2100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Ол</a:t>
            </a:r>
            <a:r>
              <a:rPr lang="ru-RU" sz="21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оқушыны</a:t>
            </a:r>
            <a:r>
              <a:rPr lang="ru-RU" sz="21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жан-жақты</a:t>
            </a:r>
            <a:r>
              <a:rPr lang="ru-RU" sz="21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дамыту</a:t>
            </a:r>
            <a:r>
              <a:rPr lang="ru-RU" sz="21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1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100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міндетін</a:t>
            </a:r>
            <a:r>
              <a:rPr lang="ru-RU" sz="21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қойды</a:t>
            </a:r>
            <a:r>
              <a:rPr lang="ru-RU" sz="21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1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Л.В. </a:t>
            </a:r>
            <a:r>
              <a:rPr lang="ru-RU" sz="2100" dirty="0" err="1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Занков</a:t>
            </a:r>
            <a:r>
              <a:rPr lang="ru-RU" sz="21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 Осы </a:t>
            </a:r>
            <a:r>
              <a:rPr lang="ru-RU" sz="2100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міндетті</a:t>
            </a:r>
            <a:r>
              <a:rPr lang="ru-RU" sz="21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шешу</a:t>
            </a:r>
            <a:r>
              <a:rPr lang="ru-RU" sz="21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үшін</a:t>
            </a:r>
            <a:r>
              <a:rPr lang="ru-RU" sz="21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білім</a:t>
            </a:r>
            <a:r>
              <a:rPr lang="ru-RU" sz="21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мазмұнын</a:t>
            </a:r>
            <a:r>
              <a:rPr lang="ru-RU" sz="21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1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100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түбірлі</a:t>
            </a:r>
            <a:r>
              <a:rPr lang="ru-RU" sz="21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өзгерту</a:t>
            </a:r>
            <a:r>
              <a:rPr lang="ru-RU" sz="21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мақсаты</a:t>
            </a:r>
            <a:r>
              <a:rPr lang="ru-RU" sz="21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қойылған</a:t>
            </a:r>
            <a:r>
              <a:rPr lang="ru-RU" sz="21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жоқ</a:t>
            </a:r>
            <a:r>
              <a:rPr lang="ru-RU" sz="21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100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Л.В.Занков</a:t>
            </a:r>
            <a:r>
              <a:rPr lang="ru-RU" sz="21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br>
              <a:rPr lang="ru-RU" sz="21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100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Психологтар</a:t>
            </a:r>
            <a:r>
              <a:rPr lang="ru-RU" sz="21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оқу</a:t>
            </a:r>
            <a:r>
              <a:rPr lang="ru-RU" sz="21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процесіне</a:t>
            </a:r>
            <a:r>
              <a:rPr lang="ru-RU" sz="21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оқушының</a:t>
            </a:r>
            <a:r>
              <a:rPr lang="ru-RU" sz="21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іс-әрекетін</a:t>
            </a:r>
            <a:r>
              <a:rPr lang="ru-RU" sz="21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енгізу</a:t>
            </a:r>
            <a:r>
              <a:rPr lang="ru-RU" sz="21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1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100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керектігін</a:t>
            </a:r>
            <a:r>
              <a:rPr lang="ru-RU" sz="21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100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оның</a:t>
            </a:r>
            <a:r>
              <a:rPr lang="ru-RU" sz="21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маңызын</a:t>
            </a:r>
            <a:r>
              <a:rPr lang="ru-RU" sz="21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дәлелдеді</a:t>
            </a:r>
            <a:r>
              <a:rPr lang="ru-RU" sz="21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1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endParaRPr lang="ru-RU" sz="2100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74" name="Picture 2" descr="Занков, Леонид Владимирович — Википедия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3028" y="1027256"/>
            <a:ext cx="2144281" cy="290108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Эльконин-биография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0982" y="1041111"/>
            <a:ext cx="2125986" cy="290108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2801484" y="3592224"/>
            <a:ext cx="1147365" cy="3361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Л.В.Занков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111135" y="3592224"/>
            <a:ext cx="1147365" cy="3361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Л.В.Занков</a:t>
            </a:r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927750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18309" y="0"/>
            <a:ext cx="8420100" cy="1143000"/>
          </a:xfrm>
        </p:spPr>
        <p:txBody>
          <a:bodyPr>
            <a:normAutofit/>
          </a:bodyPr>
          <a:lstStyle/>
          <a:p>
            <a:r>
              <a:rPr lang="ru-RU" sz="4400" b="1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Дамыта</a:t>
            </a:r>
            <a:r>
              <a:rPr lang="ru-RU" sz="44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400" b="1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оқыту</a:t>
            </a:r>
            <a:r>
              <a:rPr lang="ru-RU" sz="44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400" b="1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технологиясы</a:t>
            </a:r>
            <a:endParaRPr lang="ru-RU" sz="44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132119" y="1268693"/>
            <a:ext cx="5527964" cy="5624946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Дамыта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оқыту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арқылы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оқушыға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берілетін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білім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бұрынғыдай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репродуктивтік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жолмен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омес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керісінше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арнайы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ұйымдастырылатын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баланың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жан-жақты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"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теориялық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"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іс-әрекеті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арқылы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берілетін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болды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Дамыта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оқытудық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жүйесінің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оқу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бағдарламалары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оқулықтары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бар,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олар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Ресей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мектептерінде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қолданылуда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Көбіне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бастауыш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мектепте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қолданылады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Дамыта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оқыту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принциптері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орта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жоғары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сыныптарға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әлі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түрде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енгізілмей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отыр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Жақын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даму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аймағы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"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көрнекті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кеңес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Л.Выготский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(1896-1934)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оқыту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мен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дамудық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байланысын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зерттеп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егер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оқыту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баланың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өзекті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даму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аймағында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жүрсе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онда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ол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баланы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дамытпайды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деді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pic>
        <p:nvPicPr>
          <p:cNvPr id="5" name="Picture 2" descr="Социальный педагог">
            <a:extLst>
              <a:ext uri="{FF2B5EF4-FFF2-40B4-BE49-F238E27FC236}">
                <a16:creationId xmlns:a16="http://schemas.microsoft.com/office/drawing/2014/main" xmlns="" id="{FB14310C-304E-452B-AF5A-BF66A0C0EC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655" y="1683920"/>
            <a:ext cx="3796145" cy="261090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</p:spTree>
    <p:extLst>
      <p:ext uri="{BB962C8B-B14F-4D97-AF65-F5344CB8AC3E}">
        <p14:creationId xmlns="" xmlns:p14="http://schemas.microsoft.com/office/powerpoint/2010/main" val="4038728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9544" y="588817"/>
            <a:ext cx="8420100" cy="457200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000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r>
              <a:rPr lang="ru-RU" sz="2000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Дамыта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оқытуда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мұғалім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жақын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даму </a:t>
            </a:r>
            <a:r>
              <a:rPr lang="ru-RU" sz="20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аймағында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жұмыс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істеу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керек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Ол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оқушыға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ақпараттар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беруші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ынталандырушы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бейне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туғызушы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баланың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кемшіліктері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мен </a:t>
            </a:r>
            <a:r>
              <a:rPr lang="ru-RU" sz="20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табысына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назар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аударушы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себебі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әр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оқушының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өзінің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"</a:t>
            </a:r>
            <a:r>
              <a:rPr lang="ru-RU" sz="2000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жақын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даму </a:t>
            </a:r>
            <a:r>
              <a:rPr lang="ru-RU" sz="20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аймағы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 бар, </a:t>
            </a:r>
            <a:r>
              <a:rPr lang="ru-RU" sz="20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онда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жалпы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тәсілмен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жұмыс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істеуге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болмайды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Л.В.Занков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жүйесі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ru-RU" sz="2000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Оның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тұжырымдамаларының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дидактикалық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принциптері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 algn="just">
              <a:buNone/>
            </a:pP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ru-RU" sz="20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оқытуды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түсінуге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қиын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етіп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жүргізу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 algn="just">
              <a:buNone/>
            </a:pP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ru-RU" sz="20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теориялық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білімнің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жетекші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рөлі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Теорияны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құрғақ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жаттамай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ондағы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мәнді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байланыстарды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заңдылықтарды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ашу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 algn="just">
              <a:buNone/>
            </a:pP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ru-RU" sz="20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оқушының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ізденуі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Мұғалімнің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өзінің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түсіндіруі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sz="20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дамудың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қауіпті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жауы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 algn="just">
              <a:buNone/>
            </a:pP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ru-RU" sz="20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оқу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процесін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оқушылардың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сезуі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Оқушы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өзін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оқу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іс-әрекетінің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субъектісімін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деп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сезінеді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Материал </a:t>
            </a:r>
            <a:r>
              <a:rPr lang="ru-RU" sz="20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қайткенде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есімде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жақсы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қалады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жаңа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sz="20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нерсе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білдім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менің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дүние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туралы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түсінігім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қалай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өзгерді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мен </a:t>
            </a:r>
            <a:r>
              <a:rPr lang="ru-RU" sz="20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өзім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қалай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өзгердім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деген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сұрақтарға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жауап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береді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 algn="just">
              <a:buNone/>
            </a:pP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ru-RU" sz="20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барлық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оқушыларды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дамыту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үшін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жүйелі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түрде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жұмыс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істеу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Қабілетке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қарай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бөлуге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жол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берілмейді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Бала </a:t>
            </a:r>
            <a:r>
              <a:rPr lang="ru-RU" sz="20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басқа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балалармен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ынтымақта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дамиды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ru-RU" sz="20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Бұл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принциптер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Б.Тұрғынбаеваның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зерттеуінде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толығырақ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түсіндірілген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Л.В.Занков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өз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экспериментінде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оқушылардың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психологиясын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зерттеу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әдістерін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кең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қолданды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="" xmlns:p14="http://schemas.microsoft.com/office/powerpoint/2010/main" val="24952558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1" y="551732"/>
            <a:ext cx="84201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Дамыта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оқыту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жүйесіндегі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технологиялардың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классификациялық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сипаттамасы</a:t>
            </a:r>
            <a:endParaRPr lang="ru-RU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="" xmlns:p14="http://schemas.microsoft.com/office/powerpoint/2010/main" val="3943547796"/>
              </p:ext>
            </p:extLst>
          </p:nvPr>
        </p:nvGraphicFramePr>
        <p:xfrm>
          <a:off x="1650999" y="1892684"/>
          <a:ext cx="7368309" cy="48129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36826100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Фон Абстрактный Треугольник Геометрия Рисунок Стр Презентации Украшения —  стоковая векторная графика и другие изображения на тему Абстрактный - iStock">
            <a:extLst>
              <a:ext uri="{FF2B5EF4-FFF2-40B4-BE49-F238E27FC236}">
                <a16:creationId xmlns:a16="http://schemas.microsoft.com/office/drawing/2014/main" xmlns="" id="{2BCE7EDB-46D6-4EA1-8D38-1C547D2C29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710" y="0"/>
            <a:ext cx="9910709" cy="689363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87582" y="471053"/>
            <a:ext cx="8420100" cy="821893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Технология </a:t>
            </a:r>
            <a:r>
              <a:rPr lang="ru-RU" b="1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бір-бірімен</a:t>
            </a:r>
            <a:r>
              <a:rPr lang="ru-RU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байланысты</a:t>
            </a:r>
            <a:r>
              <a:rPr lang="ru-RU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мынадай</a:t>
            </a:r>
            <a:r>
              <a:rPr lang="ru-RU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принциптерден</a:t>
            </a:r>
            <a:r>
              <a:rPr lang="ru-RU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тұрады</a:t>
            </a:r>
            <a:r>
              <a:rPr lang="ru-RU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="" xmlns:p14="http://schemas.microsoft.com/office/powerpoint/2010/main" val="430253664"/>
              </p:ext>
            </p:extLst>
          </p:nvPr>
        </p:nvGraphicFramePr>
        <p:xfrm>
          <a:off x="1011381" y="1440872"/>
          <a:ext cx="8423563" cy="523701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="" xmlns:p14="http://schemas.microsoft.com/office/powerpoint/2010/main" val="34178584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Фон Абстрактный Треугольник Геометрия Рисунок Стр Презентации Украшения —  стоковая векторная графика и другие изображения на тему Абстрактный - iStock">
            <a:extLst>
              <a:ext uri="{FF2B5EF4-FFF2-40B4-BE49-F238E27FC236}">
                <a16:creationId xmlns:a16="http://schemas.microsoft.com/office/drawing/2014/main" xmlns="" id="{2BCE7EDB-46D6-4EA1-8D38-1C547D2C29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710" y="0"/>
            <a:ext cx="9910709" cy="689363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90600" y="0"/>
            <a:ext cx="8420100" cy="1143000"/>
          </a:xfrm>
        </p:spPr>
        <p:txBody>
          <a:bodyPr>
            <a:normAutofit fontScale="90000"/>
          </a:bodyPr>
          <a:lstStyle/>
          <a:p>
            <a:r>
              <a:rPr lang="ru-RU" b="1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Дамыта</a:t>
            </a:r>
            <a:r>
              <a:rPr lang="ru-RU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оқытудың</a:t>
            </a:r>
            <a:r>
              <a:rPr lang="ru-RU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Л.В.Занков</a:t>
            </a:r>
            <a:r>
              <a:rPr lang="ru-RU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жасаған</a:t>
            </a:r>
            <a:r>
              <a:rPr lang="ru-RU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жүйесінің</a:t>
            </a:r>
            <a:r>
              <a:rPr lang="ru-RU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ерекшеліктері</a:t>
            </a:r>
            <a:r>
              <a:rPr lang="ru-RU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405744" y="1715164"/>
            <a:ext cx="5500255" cy="532310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/>
              <a:t>* - </a:t>
            </a:r>
            <a:r>
              <a:rPr lang="ru-RU" dirty="0" err="1"/>
              <a:t>Оқыту</a:t>
            </a:r>
            <a:r>
              <a:rPr lang="ru-RU" dirty="0"/>
              <a:t> </a:t>
            </a:r>
            <a:r>
              <a:rPr lang="ru-RU" dirty="0" err="1"/>
              <a:t>мазмұнындағы</a:t>
            </a:r>
            <a:r>
              <a:rPr lang="ru-RU" dirty="0"/>
              <a:t> </a:t>
            </a:r>
            <a:r>
              <a:rPr lang="ru-RU" dirty="0" err="1"/>
              <a:t>өзгешеліктер</a:t>
            </a:r>
            <a:r>
              <a:rPr lang="ru-RU" dirty="0"/>
              <a:t>;</a:t>
            </a:r>
          </a:p>
          <a:p>
            <a:pPr marL="0" indent="0">
              <a:buNone/>
            </a:pPr>
            <a:r>
              <a:rPr lang="ru-RU" dirty="0"/>
              <a:t>* - </a:t>
            </a:r>
            <a:r>
              <a:rPr lang="ru-RU" dirty="0" err="1"/>
              <a:t>Мақсаттағы</a:t>
            </a:r>
            <a:r>
              <a:rPr lang="ru-RU" dirty="0"/>
              <a:t> </a:t>
            </a:r>
            <a:r>
              <a:rPr lang="ru-RU" dirty="0" err="1"/>
              <a:t>айырмашылықгар</a:t>
            </a:r>
            <a:r>
              <a:rPr lang="ru-RU" dirty="0"/>
              <a:t>:</a:t>
            </a:r>
          </a:p>
          <a:p>
            <a:pPr marL="0" indent="0">
              <a:buNone/>
            </a:pPr>
            <a:r>
              <a:rPr lang="ru-RU" dirty="0"/>
              <a:t>* -</a:t>
            </a:r>
            <a:r>
              <a:rPr lang="ru-RU" dirty="0" err="1"/>
              <a:t>Дидактиктикалық</a:t>
            </a:r>
            <a:r>
              <a:rPr lang="ru-RU" dirty="0"/>
              <a:t> </a:t>
            </a:r>
            <a:r>
              <a:rPr lang="ru-RU" dirty="0" err="1"/>
              <a:t>принциптердегі</a:t>
            </a:r>
            <a:r>
              <a:rPr lang="ru-RU" dirty="0"/>
              <a:t> </a:t>
            </a:r>
            <a:r>
              <a:rPr lang="ru-RU" dirty="0" err="1"/>
              <a:t>өзгешеліктер</a:t>
            </a:r>
            <a:r>
              <a:rPr lang="ru-RU" dirty="0"/>
              <a:t>;</a:t>
            </a:r>
          </a:p>
          <a:p>
            <a:pPr marL="0" indent="0">
              <a:buNone/>
            </a:pPr>
            <a:r>
              <a:rPr lang="ru-RU" dirty="0"/>
              <a:t>* -</a:t>
            </a:r>
            <a:r>
              <a:rPr lang="ru-RU" dirty="0" err="1"/>
              <a:t>Әдіс-тәсілдердегі</a:t>
            </a:r>
            <a:r>
              <a:rPr lang="ru-RU" dirty="0"/>
              <a:t> </a:t>
            </a:r>
            <a:r>
              <a:rPr lang="ru-RU" dirty="0" err="1"/>
              <a:t>өзгешеліктер</a:t>
            </a:r>
            <a:r>
              <a:rPr lang="ru-RU" dirty="0"/>
              <a:t>;</a:t>
            </a:r>
          </a:p>
          <a:p>
            <a:pPr marL="0" indent="0">
              <a:buNone/>
            </a:pPr>
            <a:r>
              <a:rPr lang="ru-RU" dirty="0"/>
              <a:t>* -</a:t>
            </a:r>
            <a:r>
              <a:rPr lang="ru-RU" dirty="0" err="1"/>
              <a:t>Оқытуды</a:t>
            </a:r>
            <a:r>
              <a:rPr lang="ru-RU" dirty="0"/>
              <a:t> </a:t>
            </a:r>
            <a:r>
              <a:rPr lang="ru-RU" dirty="0" err="1"/>
              <a:t>өзгеше</a:t>
            </a:r>
            <a:r>
              <a:rPr lang="ru-RU" dirty="0"/>
              <a:t> </a:t>
            </a:r>
            <a:r>
              <a:rPr lang="ru-RU" dirty="0" err="1"/>
              <a:t>ұйымдастыру</a:t>
            </a:r>
            <a:r>
              <a:rPr lang="ru-RU" dirty="0"/>
              <a:t>;</a:t>
            </a:r>
          </a:p>
          <a:p>
            <a:pPr marL="0" indent="0">
              <a:buNone/>
            </a:pPr>
            <a:r>
              <a:rPr lang="ru-RU" dirty="0"/>
              <a:t>* -</a:t>
            </a:r>
            <a:r>
              <a:rPr lang="ru-RU" dirty="0" err="1"/>
              <a:t>Мұғалім</a:t>
            </a:r>
            <a:r>
              <a:rPr lang="ru-RU" dirty="0"/>
              <a:t> </a:t>
            </a:r>
            <a:r>
              <a:rPr lang="ru-RU" dirty="0" err="1"/>
              <a:t>еңбегінің</a:t>
            </a:r>
            <a:r>
              <a:rPr lang="ru-RU" dirty="0"/>
              <a:t> </a:t>
            </a:r>
            <a:r>
              <a:rPr lang="ru-RU" dirty="0" err="1"/>
              <a:t>нәтижелігін</a:t>
            </a:r>
            <a:r>
              <a:rPr lang="ru-RU" dirty="0"/>
              <a:t> </a:t>
            </a:r>
            <a:r>
              <a:rPr lang="ru-RU" dirty="0" err="1"/>
              <a:t>анықтаудың</a:t>
            </a:r>
            <a:r>
              <a:rPr lang="ru-RU" dirty="0"/>
              <a:t> </a:t>
            </a:r>
            <a:r>
              <a:rPr lang="ru-RU" dirty="0" err="1"/>
              <a:t>жаңа</a:t>
            </a:r>
            <a:r>
              <a:rPr lang="ru-RU" dirty="0"/>
              <a:t> </a:t>
            </a:r>
            <a:r>
              <a:rPr lang="ru-RU" dirty="0" err="1"/>
              <a:t>көрсеткіштері</a:t>
            </a:r>
            <a:r>
              <a:rPr lang="ru-RU" dirty="0"/>
              <a:t>;</a:t>
            </a:r>
          </a:p>
        </p:txBody>
      </p:sp>
      <p:pic>
        <p:nvPicPr>
          <p:cNvPr id="5122" name="Picture 2" descr="Плохо проведенный урок — преступление» — Национальный исследовательский  университет «Высшая школа экономики»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r="9944"/>
          <a:stretch/>
        </p:blipFill>
        <p:spPr bwMode="auto">
          <a:xfrm>
            <a:off x="377250" y="1246909"/>
            <a:ext cx="3571296" cy="2646219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Школа как стюардесса, Бах на уроке физики или кто крадет у детей лучшие годы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250" y="4108875"/>
            <a:ext cx="3571296" cy="2499907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98401090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1675</TotalTime>
  <Words>943</Words>
  <Application>Microsoft Office PowerPoint</Application>
  <PresentationFormat>Лист A4 (210x297 мм)</PresentationFormat>
  <Paragraphs>80</Paragraphs>
  <Slides>14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Городская</vt:lpstr>
      <vt:lpstr>Слайд 1</vt:lpstr>
      <vt:lpstr>Слайд 2</vt:lpstr>
      <vt:lpstr>Слайд 3</vt:lpstr>
      <vt:lpstr> Дамыта оқыту технологиясы</vt:lpstr>
      <vt:lpstr>Дамыта оқыту технологиясы</vt:lpstr>
      <vt:lpstr>Слайд 6</vt:lpstr>
      <vt:lpstr>Дамыта оқыту жүйесіндегі технологиялардың классификациялық сипаттамасы</vt:lpstr>
      <vt:lpstr>Технология бір-бірімен байланысты мынадай принциптерден тұрады:</vt:lpstr>
      <vt:lpstr>Дамыта оқытудың Л.В.Занков жасаған жүйесінің ерекшеліктері:</vt:lpstr>
      <vt:lpstr>Слайд 10</vt:lpstr>
      <vt:lpstr>Әрекеттің ішкі құрылымына енетін бұл компоненттер былайша сипатталады.</vt:lpstr>
      <vt:lpstr>Слайд 12</vt:lpstr>
      <vt:lpstr>Слайд 13</vt:lpstr>
      <vt:lpstr>Слайд 14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САБАҚТЫҢ ТАҚЫРЫБЫ:</dc:title>
  <dc:creator>User</dc:creator>
  <cp:lastModifiedBy>Urse</cp:lastModifiedBy>
  <cp:revision>158</cp:revision>
  <dcterms:created xsi:type="dcterms:W3CDTF">2017-11-23T05:12:57Z</dcterms:created>
  <dcterms:modified xsi:type="dcterms:W3CDTF">2021-04-19T05:20:50Z</dcterms:modified>
</cp:coreProperties>
</file>