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5"/>
  </p:notesMasterIdLst>
  <p:sldIdLst>
    <p:sldId id="317" r:id="rId2"/>
    <p:sldId id="321" r:id="rId3"/>
    <p:sldId id="320" r:id="rId4"/>
  </p:sldIdLst>
  <p:sldSz cx="9144000" cy="6858000" type="screen4x3"/>
  <p:notesSz cx="6797675" cy="9926638"/>
  <p:custShowLst>
    <p:custShow name="Произвольный показ 1" id="0">
      <p:sldLst/>
    </p:custShow>
  </p:custShowLst>
  <p:defaultTextStyle>
    <a:defPPr>
      <a:defRPr lang="kk-K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DE70F"/>
    <a:srgbClr val="00FFFF"/>
    <a:srgbClr val="06AEEA"/>
    <a:srgbClr val="99FF99"/>
    <a:srgbClr val="FFCCFF"/>
    <a:srgbClr val="DFDF17"/>
    <a:srgbClr val="DF17DF"/>
    <a:srgbClr val="B83D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36" autoAdjust="0"/>
    <p:restoredTop sz="74910" autoAdjust="0"/>
  </p:normalViewPr>
  <p:slideViewPr>
    <p:cSldViewPr>
      <p:cViewPr>
        <p:scale>
          <a:sx n="75" d="100"/>
          <a:sy n="7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FF044A-79E9-4633-96B2-3B4486F7AC7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D4ABA2F7-BE96-4CB6-8B1C-7A217C142DB2}">
      <dgm:prSet phldrT="[Текст]" custT="1"/>
      <dgm:spPr>
        <a:solidFill>
          <a:srgbClr val="00FFFF"/>
        </a:solidFill>
      </dgm:spPr>
      <dgm:t>
        <a:bodyPr/>
        <a:lstStyle/>
        <a:p>
          <a:r>
            <a:rPr lang="kk-KZ" sz="2400" dirty="0"/>
            <a:t>Оқыту мен оқудағы жаңа әдістер</a:t>
          </a:r>
          <a:endParaRPr lang="ru-RU" sz="2400" dirty="0"/>
        </a:p>
      </dgm:t>
    </dgm:pt>
    <dgm:pt modelId="{D5ED5987-44CE-4A67-863A-6FB648D2DD1E}" type="parTrans" cxnId="{F9DC7F4C-EA6D-4077-8CB0-50CF4D294DA4}">
      <dgm:prSet/>
      <dgm:spPr/>
      <dgm:t>
        <a:bodyPr/>
        <a:lstStyle/>
        <a:p>
          <a:endParaRPr lang="ru-RU"/>
        </a:p>
      </dgm:t>
    </dgm:pt>
    <dgm:pt modelId="{0F97D7DC-A5EA-4DBD-B1F8-2289A60B077D}" type="sibTrans" cxnId="{F9DC7F4C-EA6D-4077-8CB0-50CF4D294DA4}">
      <dgm:prSet/>
      <dgm:spPr/>
      <dgm:t>
        <a:bodyPr/>
        <a:lstStyle/>
        <a:p>
          <a:endParaRPr lang="ru-RU"/>
        </a:p>
      </dgm:t>
    </dgm:pt>
    <dgm:pt modelId="{B90FCE06-CEB5-4792-A912-0D447289A713}">
      <dgm:prSet phldrT="[Текст]" custT="1"/>
      <dgm:spPr>
        <a:solidFill>
          <a:srgbClr val="3DE70F"/>
        </a:solidFill>
      </dgm:spPr>
      <dgm:t>
        <a:bodyPr/>
        <a:lstStyle/>
        <a:p>
          <a:pPr algn="ctr"/>
          <a:r>
            <a:rPr lang="kk-KZ" sz="2400" dirty="0"/>
            <a:t>Болашақта</a:t>
          </a:r>
        </a:p>
        <a:p>
          <a:pPr algn="l"/>
          <a:r>
            <a:rPr lang="kk-KZ" sz="1400" dirty="0"/>
            <a:t>Осы әдістерді сабақта </a:t>
          </a:r>
          <a:r>
            <a:rPr lang="kk-KZ" sz="1400"/>
            <a:t>пайдалана отырып, </a:t>
          </a:r>
          <a:r>
            <a:rPr lang="kk-KZ" sz="1400" dirty="0"/>
            <a:t>жоғары ізденімпаздықпен,еркін сөйлейтін, түсіну дәрежесі жоғары болатындай, ынтымақтастық қатынас жасай отырып, оқушының білімінің келешекте қолданыста болатынына ықпал ететіндей жұмыс жүргізуді мақсат етемін </a:t>
          </a:r>
          <a:endParaRPr lang="ru-RU" sz="1400" dirty="0"/>
        </a:p>
      </dgm:t>
    </dgm:pt>
    <dgm:pt modelId="{B92C5BCF-5FD5-4E40-B201-F03C6680C462}" type="parTrans" cxnId="{FA32154E-BC75-40AE-9DAF-1109A4555CF9}">
      <dgm:prSet/>
      <dgm:spPr/>
      <dgm:t>
        <a:bodyPr/>
        <a:lstStyle/>
        <a:p>
          <a:endParaRPr lang="ru-RU"/>
        </a:p>
      </dgm:t>
    </dgm:pt>
    <dgm:pt modelId="{5486C832-7274-4DBC-9B71-19F707C421E9}" type="sibTrans" cxnId="{FA32154E-BC75-40AE-9DAF-1109A4555CF9}">
      <dgm:prSet/>
      <dgm:spPr/>
      <dgm:t>
        <a:bodyPr/>
        <a:lstStyle/>
        <a:p>
          <a:endParaRPr lang="ru-RU"/>
        </a:p>
      </dgm:t>
    </dgm:pt>
    <dgm:pt modelId="{0B902350-52D9-4D4D-B8F6-2D3BF8EFFE16}">
      <dgm:prSet phldrT="[Текст]" custT="1"/>
      <dgm:spPr>
        <a:solidFill>
          <a:srgbClr val="00B0F0"/>
        </a:solidFill>
      </dgm:spPr>
      <dgm:t>
        <a:bodyPr/>
        <a:lstStyle/>
        <a:p>
          <a:pPr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2800" dirty="0"/>
        </a:p>
        <a:p>
          <a:pPr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dirty="0"/>
            <a:t>                                                         </a:t>
          </a:r>
          <a:r>
            <a:rPr lang="kk-KZ" sz="2400" dirty="0"/>
            <a:t>Нәтиже: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800" dirty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kk-KZ" sz="1800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Өз ойларын еркін дәлелмен, нақты жеткізе білді</a:t>
          </a:r>
        </a:p>
        <a:p>
          <a:pPr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Диалогқа түсе алды</a:t>
          </a:r>
        </a:p>
        <a:p>
          <a:pPr marL="0" marR="0" indent="0" algn="l" defTabSz="1422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kk-KZ" sz="1800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Бірін-бірі, өзін-өзі бағалай      алды</a:t>
          </a:r>
        </a:p>
        <a:p>
          <a:pPr marL="0" marR="0" indent="0" algn="l" defTabSz="1422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kk-KZ" sz="1800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 Қорытынды шығара алады</a:t>
          </a:r>
          <a:endParaRPr lang="ru-RU" sz="1800" dirty="0">
            <a:solidFill>
              <a:schemeClr val="tx1">
                <a:lumMod val="85000"/>
                <a:lumOff val="15000"/>
              </a:schemeClr>
            </a:solidFill>
          </a:endParaRPr>
        </a:p>
        <a:p>
          <a:pPr marL="0" marR="0" indent="0" algn="l" defTabSz="1422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kk-KZ" sz="1800" b="1" i="1" dirty="0">
            <a:solidFill>
              <a:schemeClr val="tx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0" marR="0" indent="0" algn="l" defTabSz="1422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kk-KZ" sz="1800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         </a:t>
          </a:r>
          <a:endParaRPr lang="kk-KZ" sz="1800" b="1" i="1" dirty="0">
            <a:solidFill>
              <a:srgbClr val="0000CC"/>
            </a:solidFill>
            <a:latin typeface="Times New Roman" pitchFamily="18" charset="0"/>
            <a:cs typeface="Times New Roman" pitchFamily="18" charset="0"/>
          </a:endParaRPr>
        </a:p>
        <a:p>
          <a:pPr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                         </a:t>
          </a:r>
          <a:endParaRPr lang="ru-RU" sz="1800" dirty="0"/>
        </a:p>
      </dgm:t>
    </dgm:pt>
    <dgm:pt modelId="{E5EDFE56-95F4-4D67-B685-E8571A5A1504}" type="parTrans" cxnId="{503AF08B-36CA-4118-BBD6-391ED1AFA428}">
      <dgm:prSet/>
      <dgm:spPr/>
      <dgm:t>
        <a:bodyPr/>
        <a:lstStyle/>
        <a:p>
          <a:endParaRPr lang="ru-RU"/>
        </a:p>
      </dgm:t>
    </dgm:pt>
    <dgm:pt modelId="{C4601551-0DDC-4B49-B8D6-4B8B6C31831A}" type="sibTrans" cxnId="{503AF08B-36CA-4118-BBD6-391ED1AFA428}">
      <dgm:prSet/>
      <dgm:spPr/>
      <dgm:t>
        <a:bodyPr/>
        <a:lstStyle/>
        <a:p>
          <a:endParaRPr lang="ru-RU"/>
        </a:p>
      </dgm:t>
    </dgm:pt>
    <dgm:pt modelId="{CD14C3AF-8202-4B5F-990B-7D52C282B7E8}" type="pres">
      <dgm:prSet presAssocID="{F5FF044A-79E9-4633-96B2-3B4486F7AC78}" presName="compositeShape" presStyleCnt="0">
        <dgm:presLayoutVars>
          <dgm:chMax val="7"/>
          <dgm:dir/>
          <dgm:resizeHandles val="exact"/>
        </dgm:presLayoutVars>
      </dgm:prSet>
      <dgm:spPr/>
    </dgm:pt>
    <dgm:pt modelId="{25166E13-A911-452C-9EBC-DE3C1187219E}" type="pres">
      <dgm:prSet presAssocID="{D4ABA2F7-BE96-4CB6-8B1C-7A217C142DB2}" presName="circ1" presStyleLbl="vennNode1" presStyleIdx="0" presStyleCnt="3" custScaleX="120046" custScaleY="91640" custLinFactNeighborX="3977" custLinFactNeighborY="-13929"/>
      <dgm:spPr/>
    </dgm:pt>
    <dgm:pt modelId="{117D57E2-8D2E-40B5-B4BA-D5EF5191B1D8}" type="pres">
      <dgm:prSet presAssocID="{D4ABA2F7-BE96-4CB6-8B1C-7A217C142DB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C0EA6F7-51EF-4C83-A12F-2A82DAF7A7D2}" type="pres">
      <dgm:prSet presAssocID="{B90FCE06-CEB5-4792-A912-0D447289A713}" presName="circ2" presStyleLbl="vennNode1" presStyleIdx="1" presStyleCnt="3" custScaleX="109602" custScaleY="103326" custLinFactNeighborX="11343" custLinFactNeighborY="-13033"/>
      <dgm:spPr/>
    </dgm:pt>
    <dgm:pt modelId="{85E6995D-36ED-467C-8411-83A42C3B3BED}" type="pres">
      <dgm:prSet presAssocID="{B90FCE06-CEB5-4792-A912-0D447289A71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FEBD191-04DC-4E4C-A789-FCC2BF91D271}" type="pres">
      <dgm:prSet presAssocID="{0B902350-52D9-4D4D-B8F6-2D3BF8EFFE16}" presName="circ3" presStyleLbl="vennNode1" presStyleIdx="2" presStyleCnt="3" custScaleX="127701" custScaleY="112201" custLinFactNeighborX="-31756" custLinFactNeighborY="-12822"/>
      <dgm:spPr/>
    </dgm:pt>
    <dgm:pt modelId="{69C4C2AE-90C2-4DB2-8F14-D6EEB3181130}" type="pres">
      <dgm:prSet presAssocID="{0B902350-52D9-4D4D-B8F6-2D3BF8EFFE1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EABE8E02-1F92-40C6-B341-897ECB24B7A2}" type="presOf" srcId="{D4ABA2F7-BE96-4CB6-8B1C-7A217C142DB2}" destId="{25166E13-A911-452C-9EBC-DE3C1187219E}" srcOrd="0" destOrd="0" presId="urn:microsoft.com/office/officeart/2005/8/layout/venn1"/>
    <dgm:cxn modelId="{9DD5A54B-131E-4809-8E2A-35C2A858862B}" type="presOf" srcId="{D4ABA2F7-BE96-4CB6-8B1C-7A217C142DB2}" destId="{117D57E2-8D2E-40B5-B4BA-D5EF5191B1D8}" srcOrd="1" destOrd="0" presId="urn:microsoft.com/office/officeart/2005/8/layout/venn1"/>
    <dgm:cxn modelId="{F9DC7F4C-EA6D-4077-8CB0-50CF4D294DA4}" srcId="{F5FF044A-79E9-4633-96B2-3B4486F7AC78}" destId="{D4ABA2F7-BE96-4CB6-8B1C-7A217C142DB2}" srcOrd="0" destOrd="0" parTransId="{D5ED5987-44CE-4A67-863A-6FB648D2DD1E}" sibTransId="{0F97D7DC-A5EA-4DBD-B1F8-2289A60B077D}"/>
    <dgm:cxn modelId="{FA32154E-BC75-40AE-9DAF-1109A4555CF9}" srcId="{F5FF044A-79E9-4633-96B2-3B4486F7AC78}" destId="{B90FCE06-CEB5-4792-A912-0D447289A713}" srcOrd="1" destOrd="0" parTransId="{B92C5BCF-5FD5-4E40-B201-F03C6680C462}" sibTransId="{5486C832-7274-4DBC-9B71-19F707C421E9}"/>
    <dgm:cxn modelId="{980CED8A-DA5A-4F55-9316-E71E00BA0D73}" type="presOf" srcId="{F5FF044A-79E9-4633-96B2-3B4486F7AC78}" destId="{CD14C3AF-8202-4B5F-990B-7D52C282B7E8}" srcOrd="0" destOrd="0" presId="urn:microsoft.com/office/officeart/2005/8/layout/venn1"/>
    <dgm:cxn modelId="{503AF08B-36CA-4118-BBD6-391ED1AFA428}" srcId="{F5FF044A-79E9-4633-96B2-3B4486F7AC78}" destId="{0B902350-52D9-4D4D-B8F6-2D3BF8EFFE16}" srcOrd="2" destOrd="0" parTransId="{E5EDFE56-95F4-4D67-B685-E8571A5A1504}" sibTransId="{C4601551-0DDC-4B49-B8D6-4B8B6C31831A}"/>
    <dgm:cxn modelId="{306A61BD-06B3-4209-8379-5A7BEE0268B9}" type="presOf" srcId="{0B902350-52D9-4D4D-B8F6-2D3BF8EFFE16}" destId="{69C4C2AE-90C2-4DB2-8F14-D6EEB3181130}" srcOrd="1" destOrd="0" presId="urn:microsoft.com/office/officeart/2005/8/layout/venn1"/>
    <dgm:cxn modelId="{9583D4CE-7447-4F83-80EA-F2FD6CB06AD1}" type="presOf" srcId="{B90FCE06-CEB5-4792-A912-0D447289A713}" destId="{CC0EA6F7-51EF-4C83-A12F-2A82DAF7A7D2}" srcOrd="0" destOrd="0" presId="urn:microsoft.com/office/officeart/2005/8/layout/venn1"/>
    <dgm:cxn modelId="{B8A360D9-B5F1-414E-B143-BD613FDD42B0}" type="presOf" srcId="{B90FCE06-CEB5-4792-A912-0D447289A713}" destId="{85E6995D-36ED-467C-8411-83A42C3B3BED}" srcOrd="1" destOrd="0" presId="urn:microsoft.com/office/officeart/2005/8/layout/venn1"/>
    <dgm:cxn modelId="{FDAC6FF6-1B5E-4769-9DE5-C3670C1E3D33}" type="presOf" srcId="{0B902350-52D9-4D4D-B8F6-2D3BF8EFFE16}" destId="{3FEBD191-04DC-4E4C-A789-FCC2BF91D271}" srcOrd="0" destOrd="0" presId="urn:microsoft.com/office/officeart/2005/8/layout/venn1"/>
    <dgm:cxn modelId="{90EF4539-8063-4555-9C0A-D2E77F833F06}" type="presParOf" srcId="{CD14C3AF-8202-4B5F-990B-7D52C282B7E8}" destId="{25166E13-A911-452C-9EBC-DE3C1187219E}" srcOrd="0" destOrd="0" presId="urn:microsoft.com/office/officeart/2005/8/layout/venn1"/>
    <dgm:cxn modelId="{4296F9B6-D211-4DFE-B5AC-DE8394EF9BAF}" type="presParOf" srcId="{CD14C3AF-8202-4B5F-990B-7D52C282B7E8}" destId="{117D57E2-8D2E-40B5-B4BA-D5EF5191B1D8}" srcOrd="1" destOrd="0" presId="urn:microsoft.com/office/officeart/2005/8/layout/venn1"/>
    <dgm:cxn modelId="{C34DB0BF-7EB3-48CD-896A-12EA824A9B3A}" type="presParOf" srcId="{CD14C3AF-8202-4B5F-990B-7D52C282B7E8}" destId="{CC0EA6F7-51EF-4C83-A12F-2A82DAF7A7D2}" srcOrd="2" destOrd="0" presId="urn:microsoft.com/office/officeart/2005/8/layout/venn1"/>
    <dgm:cxn modelId="{6CD9B5D5-0FE3-4BFA-97D0-4A4513B1E3D3}" type="presParOf" srcId="{CD14C3AF-8202-4B5F-990B-7D52C282B7E8}" destId="{85E6995D-36ED-467C-8411-83A42C3B3BED}" srcOrd="3" destOrd="0" presId="urn:microsoft.com/office/officeart/2005/8/layout/venn1"/>
    <dgm:cxn modelId="{852216AB-616F-469D-BACC-CFB3A66A673F}" type="presParOf" srcId="{CD14C3AF-8202-4B5F-990B-7D52C282B7E8}" destId="{3FEBD191-04DC-4E4C-A789-FCC2BF91D271}" srcOrd="4" destOrd="0" presId="urn:microsoft.com/office/officeart/2005/8/layout/venn1"/>
    <dgm:cxn modelId="{7D819EBA-A76F-4290-835A-28FD00F7127B}" type="presParOf" srcId="{CD14C3AF-8202-4B5F-990B-7D52C282B7E8}" destId="{69C4C2AE-90C2-4DB2-8F14-D6EEB318113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166E13-A911-452C-9EBC-DE3C1187219E}">
      <dsp:nvSpPr>
        <dsp:cNvPr id="0" name=""/>
        <dsp:cNvSpPr/>
      </dsp:nvSpPr>
      <dsp:spPr>
        <a:xfrm>
          <a:off x="2315493" y="0"/>
          <a:ext cx="4549901" cy="3473277"/>
        </a:xfrm>
        <a:prstGeom prst="ellipse">
          <a:avLst/>
        </a:prstGeom>
        <a:solidFill>
          <a:srgbClr val="00FFFF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kern="1200" dirty="0"/>
            <a:t>Оқыту мен оқудағы жаңа әдістер</a:t>
          </a:r>
          <a:endParaRPr lang="ru-RU" sz="2400" kern="1200" dirty="0"/>
        </a:p>
      </dsp:txBody>
      <dsp:txXfrm>
        <a:off x="2922147" y="607823"/>
        <a:ext cx="3336594" cy="1562974"/>
      </dsp:txXfrm>
    </dsp:sp>
    <dsp:sp modelId="{CC0EA6F7-51EF-4C83-A12F-2A82DAF7A7D2}">
      <dsp:nvSpPr>
        <dsp:cNvPr id="0" name=""/>
        <dsp:cNvSpPr/>
      </dsp:nvSpPr>
      <dsp:spPr>
        <a:xfrm>
          <a:off x="4160201" y="1800202"/>
          <a:ext cx="4154060" cy="3916191"/>
        </a:xfrm>
        <a:prstGeom prst="ellipse">
          <a:avLst/>
        </a:prstGeom>
        <a:solidFill>
          <a:srgbClr val="3DE70F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kern="1200" dirty="0"/>
            <a:t>Болашақта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 dirty="0"/>
            <a:t>Осы әдістерді сабақта </a:t>
          </a:r>
          <a:r>
            <a:rPr lang="kk-KZ" sz="1400" kern="1200"/>
            <a:t>пайдалана отырып, </a:t>
          </a:r>
          <a:r>
            <a:rPr lang="kk-KZ" sz="1400" kern="1200" dirty="0"/>
            <a:t>жоғары ізденімпаздықпен,еркін сөйлейтін, түсіну дәрежесі жоғары болатындай, ынтымақтастық қатынас жасай отырып, оқушының білімінің келешекте қолданыста болатынына ықпал ететіндей жұмыс жүргізуді мақсат етемін </a:t>
          </a:r>
          <a:endParaRPr lang="ru-RU" sz="1400" kern="1200" dirty="0"/>
        </a:p>
      </dsp:txBody>
      <dsp:txXfrm>
        <a:off x="5430651" y="2811885"/>
        <a:ext cx="2492436" cy="2153905"/>
      </dsp:txXfrm>
    </dsp:sp>
    <dsp:sp modelId="{3FEBD191-04DC-4E4C-A789-FCC2BF91D271}">
      <dsp:nvSpPr>
        <dsp:cNvPr id="0" name=""/>
        <dsp:cNvSpPr/>
      </dsp:nvSpPr>
      <dsp:spPr>
        <a:xfrm>
          <a:off x="0" y="1640012"/>
          <a:ext cx="4840036" cy="4252566"/>
        </a:xfrm>
        <a:prstGeom prst="ellipse">
          <a:avLst/>
        </a:prstGeom>
        <a:solidFill>
          <a:srgbClr val="00B0F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k-KZ" sz="2800" kern="1200" dirty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800" kern="1200" dirty="0"/>
            <a:t>                                                         </a:t>
          </a:r>
          <a:r>
            <a:rPr lang="kk-KZ" sz="2400" kern="1200" dirty="0"/>
            <a:t>Нәтиже: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800" kern="1200" dirty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kk-KZ" sz="1800" b="1" i="1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Өз ойларын еркін дәлелмен, нақты жеткізе білді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800" b="1" i="1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Диалогқа түсе алды</a:t>
          </a:r>
        </a:p>
        <a:p>
          <a:pPr marL="0" marR="0" lvl="0" indent="0" algn="l" defTabSz="1422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kk-KZ" sz="1800" b="1" i="1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Бірін-бірі, өзін-өзі бағалай      алды</a:t>
          </a:r>
        </a:p>
        <a:p>
          <a:pPr marL="0" marR="0" lvl="0" indent="0" algn="l" defTabSz="1422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kk-KZ" sz="1800" b="1" i="1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 Қорытынды шығара алады</a:t>
          </a:r>
          <a:endParaRPr lang="ru-RU" sz="1800" kern="1200" dirty="0">
            <a:solidFill>
              <a:schemeClr val="tx1">
                <a:lumMod val="85000"/>
                <a:lumOff val="15000"/>
              </a:schemeClr>
            </a:solidFill>
          </a:endParaRPr>
        </a:p>
        <a:p>
          <a:pPr marL="0" marR="0" lvl="0" indent="0" algn="l" defTabSz="1422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kk-KZ" sz="1800" b="1" i="1" kern="1200" dirty="0">
            <a:solidFill>
              <a:schemeClr val="tx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0" marR="0" lvl="0" indent="0" algn="l" defTabSz="1422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kk-KZ" sz="1800" b="1" i="1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         </a:t>
          </a:r>
          <a:endParaRPr lang="kk-KZ" sz="1800" b="1" i="1" kern="1200" dirty="0">
            <a:solidFill>
              <a:srgbClr val="0000CC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800" b="1" i="1" kern="1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                         </a:t>
          </a:r>
          <a:endParaRPr lang="ru-RU" sz="1800" kern="1200" dirty="0"/>
        </a:p>
      </dsp:txBody>
      <dsp:txXfrm>
        <a:off x="455770" y="2738591"/>
        <a:ext cx="2904021" cy="2338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25F59C9D-0E3E-495C-B056-BAC2D96C28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2784BD5-2ECF-4E8F-B6D4-7AFA31D06C4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7A3EE0C-B146-43F9-B656-E443D468252D}" type="datetimeFigureOut">
              <a:rPr lang="ru-RU"/>
              <a:pPr>
                <a:defRPr/>
              </a:pPr>
              <a:t>04.07.2020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B5F26EC4-93C8-4A2D-8B32-02A71B8E3D1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DB9579BF-3828-4DC5-9D51-5B657A9C1F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95216E-6D65-424C-8681-D6E24D7E9AB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9A1074-7178-4981-A947-2380D34E7B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5172F8-3C0A-43C4-B6C0-3E2CFF211CF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9">
            <a:extLst>
              <a:ext uri="{FF2B5EF4-FFF2-40B4-BE49-F238E27FC236}">
                <a16:creationId xmlns:a16="http://schemas.microsoft.com/office/drawing/2014/main" id="{2FBD92FA-8962-4039-B518-B506C479DD03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10">
            <a:extLst>
              <a:ext uri="{FF2B5EF4-FFF2-40B4-BE49-F238E27FC236}">
                <a16:creationId xmlns:a16="http://schemas.microsoft.com/office/drawing/2014/main" id="{984D9210-A649-4858-BED8-038483F5FC18}"/>
              </a:ext>
            </a:extLst>
          </p:cNvPr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7" name="Дата 18">
            <a:extLst>
              <a:ext uri="{FF2B5EF4-FFF2-40B4-BE49-F238E27FC236}">
                <a16:creationId xmlns:a16="http://schemas.microsoft.com/office/drawing/2014/main" id="{2E3E751B-56E2-42A9-A5EF-04ABE2933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kk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15AE891-52BA-4D69-B275-1A2B655A2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kk-KZ"/>
          </a:p>
        </p:txBody>
      </p:sp>
      <p:sp>
        <p:nvSpPr>
          <p:cNvPr id="9" name="Номер слайда 10">
            <a:extLst>
              <a:ext uri="{FF2B5EF4-FFF2-40B4-BE49-F238E27FC236}">
                <a16:creationId xmlns:a16="http://schemas.microsoft.com/office/drawing/2014/main" id="{26676B0D-E88A-4643-848F-C0C227E92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D5686-C32E-44CB-900C-9C9CAB550C27}" type="slidenum">
              <a:rPr lang="kk-KZ" altLang="en-US"/>
              <a:pPr/>
              <a:t>‹#›</a:t>
            </a:fld>
            <a:endParaRPr lang="kk-KZ" altLang="en-US"/>
          </a:p>
        </p:txBody>
      </p:sp>
    </p:spTree>
    <p:extLst>
      <p:ext uri="{BB962C8B-B14F-4D97-AF65-F5344CB8AC3E}">
        <p14:creationId xmlns:p14="http://schemas.microsoft.com/office/powerpoint/2010/main" val="1440892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>
            <a:extLst>
              <a:ext uri="{FF2B5EF4-FFF2-40B4-BE49-F238E27FC236}">
                <a16:creationId xmlns:a16="http://schemas.microsoft.com/office/drawing/2014/main" id="{F0C98D2E-4F88-4A09-ABF4-3A3C3CBFE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5" name="Нижний колонтитул 17">
            <a:extLst>
              <a:ext uri="{FF2B5EF4-FFF2-40B4-BE49-F238E27FC236}">
                <a16:creationId xmlns:a16="http://schemas.microsoft.com/office/drawing/2014/main" id="{2D173649-57C5-48FD-802B-D1A11F63C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6" name="Номер слайда 4">
            <a:extLst>
              <a:ext uri="{FF2B5EF4-FFF2-40B4-BE49-F238E27FC236}">
                <a16:creationId xmlns:a16="http://schemas.microsoft.com/office/drawing/2014/main" id="{83E5F0BB-FF04-41B3-9AEA-F3155C824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04D05-C49F-46E1-A04B-320208A6E3DC}" type="slidenum">
              <a:rPr lang="kk-KZ" altLang="en-US"/>
              <a:pPr/>
              <a:t>‹#›</a:t>
            </a:fld>
            <a:endParaRPr lang="kk-KZ" altLang="en-US"/>
          </a:p>
        </p:txBody>
      </p:sp>
    </p:spTree>
    <p:extLst>
      <p:ext uri="{BB962C8B-B14F-4D97-AF65-F5344CB8AC3E}">
        <p14:creationId xmlns:p14="http://schemas.microsoft.com/office/powerpoint/2010/main" val="2921682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>
            <a:extLst>
              <a:ext uri="{FF2B5EF4-FFF2-40B4-BE49-F238E27FC236}">
                <a16:creationId xmlns:a16="http://schemas.microsoft.com/office/drawing/2014/main" id="{E30BE6C0-32EC-4308-9AD2-A032B3F1D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5" name="Нижний колонтитул 17">
            <a:extLst>
              <a:ext uri="{FF2B5EF4-FFF2-40B4-BE49-F238E27FC236}">
                <a16:creationId xmlns:a16="http://schemas.microsoft.com/office/drawing/2014/main" id="{5CC1E0FC-0266-4E46-ABE0-E7FA68A1E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6" name="Номер слайда 4">
            <a:extLst>
              <a:ext uri="{FF2B5EF4-FFF2-40B4-BE49-F238E27FC236}">
                <a16:creationId xmlns:a16="http://schemas.microsoft.com/office/drawing/2014/main" id="{DB3C7DF1-DCAF-4401-A3F1-5DD7C0B08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836BD-A6D0-4601-9220-1A092A93743B}" type="slidenum">
              <a:rPr lang="kk-KZ" altLang="en-US"/>
              <a:pPr/>
              <a:t>‹#›</a:t>
            </a:fld>
            <a:endParaRPr lang="kk-KZ" altLang="en-US"/>
          </a:p>
        </p:txBody>
      </p:sp>
    </p:spTree>
    <p:extLst>
      <p:ext uri="{BB962C8B-B14F-4D97-AF65-F5344CB8AC3E}">
        <p14:creationId xmlns:p14="http://schemas.microsoft.com/office/powerpoint/2010/main" val="3388508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>
            <a:extLst>
              <a:ext uri="{FF2B5EF4-FFF2-40B4-BE49-F238E27FC236}">
                <a16:creationId xmlns:a16="http://schemas.microsoft.com/office/drawing/2014/main" id="{516F695B-5E44-4A39-9154-BBAE045B2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5" name="Нижний колонтитул 17">
            <a:extLst>
              <a:ext uri="{FF2B5EF4-FFF2-40B4-BE49-F238E27FC236}">
                <a16:creationId xmlns:a16="http://schemas.microsoft.com/office/drawing/2014/main" id="{DE6CED94-6881-4A3B-AC0B-E6E20BF1F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6" name="Номер слайда 4">
            <a:extLst>
              <a:ext uri="{FF2B5EF4-FFF2-40B4-BE49-F238E27FC236}">
                <a16:creationId xmlns:a16="http://schemas.microsoft.com/office/drawing/2014/main" id="{EFD3F888-6B4B-46A8-B773-6909AEF99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6AEC3-5E8E-4679-B9E1-344C5E323433}" type="slidenum">
              <a:rPr lang="kk-KZ" altLang="en-US"/>
              <a:pPr/>
              <a:t>‹#›</a:t>
            </a:fld>
            <a:endParaRPr lang="kk-KZ" altLang="en-US"/>
          </a:p>
        </p:txBody>
      </p:sp>
    </p:spTree>
    <p:extLst>
      <p:ext uri="{BB962C8B-B14F-4D97-AF65-F5344CB8AC3E}">
        <p14:creationId xmlns:p14="http://schemas.microsoft.com/office/powerpoint/2010/main" val="2141200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9">
            <a:extLst>
              <a:ext uri="{FF2B5EF4-FFF2-40B4-BE49-F238E27FC236}">
                <a16:creationId xmlns:a16="http://schemas.microsoft.com/office/drawing/2014/main" id="{92D12327-34DD-48B1-B854-D8F0B5C91A7C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10">
            <a:extLst>
              <a:ext uri="{FF2B5EF4-FFF2-40B4-BE49-F238E27FC236}">
                <a16:creationId xmlns:a16="http://schemas.microsoft.com/office/drawing/2014/main" id="{E547B0D2-EB8A-4ACF-973A-5F07A22F747C}"/>
              </a:ext>
            </a:extLst>
          </p:cNvPr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>
            <a:extLst>
              <a:ext uri="{FF2B5EF4-FFF2-40B4-BE49-F238E27FC236}">
                <a16:creationId xmlns:a16="http://schemas.microsoft.com/office/drawing/2014/main" id="{E37EDF48-5EF9-4B0B-AE50-875B07FFF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kk-KZ"/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55BF9244-54C9-4359-86C3-90A50A0F8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kk-KZ"/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36E89B92-8E1B-4C19-8654-62D59E19C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073BA-9E58-4D3F-875C-3149299AB6BF}" type="slidenum">
              <a:rPr lang="kk-KZ" altLang="en-US"/>
              <a:pPr/>
              <a:t>‹#›</a:t>
            </a:fld>
            <a:endParaRPr lang="kk-KZ" altLang="en-US"/>
          </a:p>
        </p:txBody>
      </p:sp>
    </p:spTree>
    <p:extLst>
      <p:ext uri="{BB962C8B-B14F-4D97-AF65-F5344CB8AC3E}">
        <p14:creationId xmlns:p14="http://schemas.microsoft.com/office/powerpoint/2010/main" val="9695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4">
            <a:extLst>
              <a:ext uri="{FF2B5EF4-FFF2-40B4-BE49-F238E27FC236}">
                <a16:creationId xmlns:a16="http://schemas.microsoft.com/office/drawing/2014/main" id="{B954C6B7-1544-44BE-AB57-1E5DD53CE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6" name="Нижний колонтитул 17">
            <a:extLst>
              <a:ext uri="{FF2B5EF4-FFF2-40B4-BE49-F238E27FC236}">
                <a16:creationId xmlns:a16="http://schemas.microsoft.com/office/drawing/2014/main" id="{A3B57C25-273D-46B8-89BC-E92BB1858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7" name="Номер слайда 4">
            <a:extLst>
              <a:ext uri="{FF2B5EF4-FFF2-40B4-BE49-F238E27FC236}">
                <a16:creationId xmlns:a16="http://schemas.microsoft.com/office/drawing/2014/main" id="{E393EB8E-4731-4C76-9C68-A6177E8DD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3235D-19A7-4F26-86C4-BBE7EE9B19D7}" type="slidenum">
              <a:rPr lang="kk-KZ" altLang="en-US"/>
              <a:pPr/>
              <a:t>‹#›</a:t>
            </a:fld>
            <a:endParaRPr lang="kk-KZ" altLang="en-US"/>
          </a:p>
        </p:txBody>
      </p:sp>
    </p:spTree>
    <p:extLst>
      <p:ext uri="{BB962C8B-B14F-4D97-AF65-F5344CB8AC3E}">
        <p14:creationId xmlns:p14="http://schemas.microsoft.com/office/powerpoint/2010/main" val="298747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24">
            <a:extLst>
              <a:ext uri="{FF2B5EF4-FFF2-40B4-BE49-F238E27FC236}">
                <a16:creationId xmlns:a16="http://schemas.microsoft.com/office/drawing/2014/main" id="{A6E81533-1EF8-4B85-95E3-AD959F1A0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8" name="Нижний колонтитул 17">
            <a:extLst>
              <a:ext uri="{FF2B5EF4-FFF2-40B4-BE49-F238E27FC236}">
                <a16:creationId xmlns:a16="http://schemas.microsoft.com/office/drawing/2014/main" id="{7750B8D3-A431-4356-8712-7FE6F428C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9" name="Номер слайда 4">
            <a:extLst>
              <a:ext uri="{FF2B5EF4-FFF2-40B4-BE49-F238E27FC236}">
                <a16:creationId xmlns:a16="http://schemas.microsoft.com/office/drawing/2014/main" id="{0033C6AE-3302-496B-8D80-16D5BDD2D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EFE19-0206-433C-8AF7-4CB9DF932C61}" type="slidenum">
              <a:rPr lang="kk-KZ" altLang="en-US"/>
              <a:pPr/>
              <a:t>‹#›</a:t>
            </a:fld>
            <a:endParaRPr lang="kk-KZ" altLang="en-US"/>
          </a:p>
        </p:txBody>
      </p:sp>
    </p:spTree>
    <p:extLst>
      <p:ext uri="{BB962C8B-B14F-4D97-AF65-F5344CB8AC3E}">
        <p14:creationId xmlns:p14="http://schemas.microsoft.com/office/powerpoint/2010/main" val="422978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4">
            <a:extLst>
              <a:ext uri="{FF2B5EF4-FFF2-40B4-BE49-F238E27FC236}">
                <a16:creationId xmlns:a16="http://schemas.microsoft.com/office/drawing/2014/main" id="{D5D93458-AE03-4372-8F45-410183425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4" name="Нижний колонтитул 17">
            <a:extLst>
              <a:ext uri="{FF2B5EF4-FFF2-40B4-BE49-F238E27FC236}">
                <a16:creationId xmlns:a16="http://schemas.microsoft.com/office/drawing/2014/main" id="{5F56C0D8-F716-42AD-B3A8-F9749B447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8174C70-B751-4EE8-8B26-2FC5FDF6C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A870E-629E-4D29-814A-F46A3F3C72BC}" type="slidenum">
              <a:rPr lang="kk-KZ" altLang="en-US"/>
              <a:pPr/>
              <a:t>‹#›</a:t>
            </a:fld>
            <a:endParaRPr lang="kk-KZ" altLang="en-US"/>
          </a:p>
        </p:txBody>
      </p:sp>
    </p:spTree>
    <p:extLst>
      <p:ext uri="{BB962C8B-B14F-4D97-AF65-F5344CB8AC3E}">
        <p14:creationId xmlns:p14="http://schemas.microsoft.com/office/powerpoint/2010/main" val="271396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9">
            <a:extLst>
              <a:ext uri="{FF2B5EF4-FFF2-40B4-BE49-F238E27FC236}">
                <a16:creationId xmlns:a16="http://schemas.microsoft.com/office/drawing/2014/main" id="{82A459E5-C263-419A-BD1F-7C60CFFCAA3A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Дата 1">
            <a:extLst>
              <a:ext uri="{FF2B5EF4-FFF2-40B4-BE49-F238E27FC236}">
                <a16:creationId xmlns:a16="http://schemas.microsoft.com/office/drawing/2014/main" id="{B0392605-A396-4396-8E28-F21FC020D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kk-KZ"/>
          </a:p>
        </p:txBody>
      </p:sp>
      <p:sp>
        <p:nvSpPr>
          <p:cNvPr id="4" name="Нижний колонтитул 2">
            <a:extLst>
              <a:ext uri="{FF2B5EF4-FFF2-40B4-BE49-F238E27FC236}">
                <a16:creationId xmlns:a16="http://schemas.microsoft.com/office/drawing/2014/main" id="{4C4D411E-83BF-4ABB-BA44-0869AF2B3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kk-KZ"/>
          </a:p>
        </p:txBody>
      </p:sp>
      <p:sp>
        <p:nvSpPr>
          <p:cNvPr id="5" name="Номер слайда 3">
            <a:extLst>
              <a:ext uri="{FF2B5EF4-FFF2-40B4-BE49-F238E27FC236}">
                <a16:creationId xmlns:a16="http://schemas.microsoft.com/office/drawing/2014/main" id="{7AB56247-803E-4980-A87D-F1582127A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3020E-0ED8-4A6A-A182-5F755C7BC139}" type="slidenum">
              <a:rPr lang="kk-KZ" altLang="en-US"/>
              <a:pPr/>
              <a:t>‹#›</a:t>
            </a:fld>
            <a:endParaRPr lang="kk-KZ" altLang="en-US"/>
          </a:p>
        </p:txBody>
      </p:sp>
    </p:spTree>
    <p:extLst>
      <p:ext uri="{BB962C8B-B14F-4D97-AF65-F5344CB8AC3E}">
        <p14:creationId xmlns:p14="http://schemas.microsoft.com/office/powerpoint/2010/main" val="1101419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4">
            <a:extLst>
              <a:ext uri="{FF2B5EF4-FFF2-40B4-BE49-F238E27FC236}">
                <a16:creationId xmlns:a16="http://schemas.microsoft.com/office/drawing/2014/main" id="{A82FBDBF-D24C-4C14-ADCC-F6C50488C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6" name="Нижний колонтитул 17">
            <a:extLst>
              <a:ext uri="{FF2B5EF4-FFF2-40B4-BE49-F238E27FC236}">
                <a16:creationId xmlns:a16="http://schemas.microsoft.com/office/drawing/2014/main" id="{1A124B49-6F3B-4E48-9C33-86751B522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7" name="Номер слайда 4">
            <a:extLst>
              <a:ext uri="{FF2B5EF4-FFF2-40B4-BE49-F238E27FC236}">
                <a16:creationId xmlns:a16="http://schemas.microsoft.com/office/drawing/2014/main" id="{DDACE85E-26AF-4F16-A46E-186D20C38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832A9-469A-4B6A-8FCA-A5404C3D0CAA}" type="slidenum">
              <a:rPr lang="kk-KZ" altLang="en-US"/>
              <a:pPr/>
              <a:t>‹#›</a:t>
            </a:fld>
            <a:endParaRPr lang="kk-KZ" altLang="en-US"/>
          </a:p>
        </p:txBody>
      </p:sp>
    </p:spTree>
    <p:extLst>
      <p:ext uri="{BB962C8B-B14F-4D97-AF65-F5344CB8AC3E}">
        <p14:creationId xmlns:p14="http://schemas.microsoft.com/office/powerpoint/2010/main" val="103957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9">
            <a:extLst>
              <a:ext uri="{FF2B5EF4-FFF2-40B4-BE49-F238E27FC236}">
                <a16:creationId xmlns:a16="http://schemas.microsoft.com/office/drawing/2014/main" id="{B66DC0B2-CE44-4051-8785-FA6A6CD62B6A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>
            <a:extLst>
              <a:ext uri="{FF2B5EF4-FFF2-40B4-BE49-F238E27FC236}">
                <a16:creationId xmlns:a16="http://schemas.microsoft.com/office/drawing/2014/main" id="{571D21DE-8D18-49DD-B968-B690DBC9E0C4}"/>
              </a:ext>
            </a:extLst>
          </p:cNvPr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7" name="Дата 4">
            <a:extLst>
              <a:ext uri="{FF2B5EF4-FFF2-40B4-BE49-F238E27FC236}">
                <a16:creationId xmlns:a16="http://schemas.microsoft.com/office/drawing/2014/main" id="{675D526C-837F-4FD5-BFEB-C693E6BFB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kk-KZ"/>
          </a:p>
        </p:txBody>
      </p:sp>
      <p:sp>
        <p:nvSpPr>
          <p:cNvPr id="8" name="Нижний колонтитул 5">
            <a:extLst>
              <a:ext uri="{FF2B5EF4-FFF2-40B4-BE49-F238E27FC236}">
                <a16:creationId xmlns:a16="http://schemas.microsoft.com/office/drawing/2014/main" id="{E9DE734A-7A76-4CD8-AF03-B364A428B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kk-KZ"/>
          </a:p>
        </p:txBody>
      </p:sp>
      <p:sp>
        <p:nvSpPr>
          <p:cNvPr id="9" name="Номер слайда 6">
            <a:extLst>
              <a:ext uri="{FF2B5EF4-FFF2-40B4-BE49-F238E27FC236}">
                <a16:creationId xmlns:a16="http://schemas.microsoft.com/office/drawing/2014/main" id="{2EBDEDB7-8816-4A67-873D-B999AAEC4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633E5-E459-4A36-BFFF-625182FDD139}" type="slidenum">
              <a:rPr lang="kk-KZ" altLang="en-US"/>
              <a:pPr/>
              <a:t>‹#›</a:t>
            </a:fld>
            <a:endParaRPr lang="kk-KZ" altLang="en-US"/>
          </a:p>
        </p:txBody>
      </p:sp>
    </p:spTree>
    <p:extLst>
      <p:ext uri="{BB962C8B-B14F-4D97-AF65-F5344CB8AC3E}">
        <p14:creationId xmlns:p14="http://schemas.microsoft.com/office/powerpoint/2010/main" val="75568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23EAD4A0-B1D0-48D5-8126-27DEC9E3AD5A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922E4FE7-4750-471B-8E0D-D479752B5AAE}"/>
              </a:ext>
            </a:extLst>
          </p:cNvPr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Заголовок 12">
            <a:extLst>
              <a:ext uri="{FF2B5EF4-FFF2-40B4-BE49-F238E27FC236}">
                <a16:creationId xmlns:a16="http://schemas.microsoft.com/office/drawing/2014/main" id="{5E4A6398-45E8-4D76-B626-4BBD414FD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1" name="Текст 3">
            <a:extLst>
              <a:ext uri="{FF2B5EF4-FFF2-40B4-BE49-F238E27FC236}">
                <a16:creationId xmlns:a16="http://schemas.microsoft.com/office/drawing/2014/main" id="{70CB01AA-15E2-4328-918E-B5D5E40418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25" name="Дата 24">
            <a:extLst>
              <a:ext uri="{FF2B5EF4-FFF2-40B4-BE49-F238E27FC236}">
                <a16:creationId xmlns:a16="http://schemas.microsoft.com/office/drawing/2014/main" id="{61682A12-B7F5-49C5-B115-202D024C8E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kk-KZ"/>
          </a:p>
        </p:txBody>
      </p:sp>
      <p:sp>
        <p:nvSpPr>
          <p:cNvPr id="18" name="Нижний колонтитул 17">
            <a:extLst>
              <a:ext uri="{FF2B5EF4-FFF2-40B4-BE49-F238E27FC236}">
                <a16:creationId xmlns:a16="http://schemas.microsoft.com/office/drawing/2014/main" id="{C28365DA-22BF-43F4-BC96-DF4D4C522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kk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E03DFA-B677-4049-AB79-311696DCC5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7A399"/>
                </a:solidFill>
              </a:defRPr>
            </a:lvl1pPr>
          </a:lstStyle>
          <a:p>
            <a:fld id="{3464F8EA-4A09-4F64-BD5C-D475102BED27}" type="slidenum">
              <a:rPr lang="kk-KZ" altLang="en-US"/>
              <a:pPr/>
              <a:t>‹#›</a:t>
            </a:fld>
            <a:endParaRPr lang="kk-K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0" r:id="rId2"/>
    <p:sldLayoutId id="2147483838" r:id="rId3"/>
    <p:sldLayoutId id="2147483831" r:id="rId4"/>
    <p:sldLayoutId id="2147483832" r:id="rId5"/>
    <p:sldLayoutId id="2147483833" r:id="rId6"/>
    <p:sldLayoutId id="2147483839" r:id="rId7"/>
    <p:sldLayoutId id="2147483834" r:id="rId8"/>
    <p:sldLayoutId id="2147483840" r:id="rId9"/>
    <p:sldLayoutId id="2147483835" r:id="rId10"/>
    <p:sldLayoutId id="21474838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5.jpeg" /><Relationship Id="rId4" Type="http://schemas.openxmlformats.org/officeDocument/2006/relationships/image" Target="../media/image4.jpe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5">
            <a:extLst>
              <a:ext uri="{FF2B5EF4-FFF2-40B4-BE49-F238E27FC236}">
                <a16:creationId xmlns:a16="http://schemas.microsoft.com/office/drawing/2014/main" id="{A2E7430B-F4E0-419A-B65D-B2F763D5F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370013"/>
            <a:ext cx="8423275" cy="1557337"/>
          </a:xfrm>
          <a:prstGeom prst="irregularSeal1">
            <a:avLst/>
          </a:prstGeom>
          <a:gradFill rotWithShape="1">
            <a:gsLst>
              <a:gs pos="0">
                <a:schemeClr val="hlink"/>
              </a:gs>
              <a:gs pos="100000">
                <a:srgbClr val="3DE70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7" dist="17961" dir="13500000">
              <a:srgbClr val="258B09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kk-KZ" altLang="en-US" sz="2800"/>
              <a:t>оқыту мен оқудағы жаңа тәсілдер </a:t>
            </a:r>
            <a:endParaRPr lang="ru-RU" altLang="en-US" sz="280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9ADC0048-C51B-4472-8A1A-C1A8E209A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275" y="395288"/>
            <a:ext cx="8640763" cy="1009650"/>
          </a:xfrm>
          <a:prstGeom prst="ribbon2">
            <a:avLst>
              <a:gd name="adj1" fmla="val 0"/>
              <a:gd name="adj2" fmla="val 70390"/>
            </a:avLst>
          </a:prstGeom>
          <a:gradFill rotWithShape="1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Мо</a:t>
            </a:r>
            <a:r>
              <a:rPr lang="kk-KZ" sz="2000" b="1" i="1" dirty="0">
                <a:latin typeface="Times New Roman" pitchFamily="18" charset="0"/>
                <a:cs typeface="Times New Roman" pitchFamily="18" charset="0"/>
              </a:rPr>
              <a:t>дульдердің қандай негіздер және әдістер мен біріктірілгенін </a:t>
            </a:r>
          </a:p>
          <a:p>
            <a:pPr algn="ctr">
              <a:defRPr/>
            </a:pPr>
            <a:r>
              <a:rPr lang="kk-KZ" sz="2000" b="1" i="1" dirty="0">
                <a:latin typeface="Times New Roman" pitchFamily="18" charset="0"/>
                <a:cs typeface="Times New Roman" pitchFamily="18" charset="0"/>
              </a:rPr>
              <a:t>көрсететін сабақтар топтамасының тұсаукесері </a:t>
            </a:r>
          </a:p>
        </p:txBody>
      </p:sp>
      <p:sp>
        <p:nvSpPr>
          <p:cNvPr id="19" name="Горизонтальный свиток 18">
            <a:extLst>
              <a:ext uri="{FF2B5EF4-FFF2-40B4-BE49-F238E27FC236}">
                <a16:creationId xmlns:a16="http://schemas.microsoft.com/office/drawing/2014/main" id="{7CC6E5CF-B93D-4828-802F-BB87949733FB}"/>
              </a:ext>
            </a:extLst>
          </p:cNvPr>
          <p:cNvSpPr/>
          <p:nvPr/>
        </p:nvSpPr>
        <p:spPr>
          <a:xfrm>
            <a:off x="6076950" y="5516563"/>
            <a:ext cx="2819400" cy="1033462"/>
          </a:xfrm>
          <a:prstGeom prst="horizontalScroll">
            <a:avLst/>
          </a:prstGeom>
          <a:solidFill>
            <a:srgbClr val="06AE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i="1" dirty="0">
                <a:solidFill>
                  <a:schemeClr val="tx1"/>
                </a:solidFill>
              </a:rPr>
              <a:t>Есенбаева Райгүл</a:t>
            </a:r>
          </a:p>
          <a:p>
            <a:pPr algn="ctr">
              <a:defRPr/>
            </a:pPr>
            <a:r>
              <a:rPr lang="kk-KZ" i="1" dirty="0">
                <a:solidFill>
                  <a:schemeClr val="tx1"/>
                </a:solidFill>
              </a:rPr>
              <a:t>тарих пәнінің мұғалімі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7" name="6-конечная звезда 6">
            <a:extLst>
              <a:ext uri="{FF2B5EF4-FFF2-40B4-BE49-F238E27FC236}">
                <a16:creationId xmlns:a16="http://schemas.microsoft.com/office/drawing/2014/main" id="{11DC1769-E7D0-452F-91FF-436C8A0BC332}"/>
              </a:ext>
            </a:extLst>
          </p:cNvPr>
          <p:cNvSpPr/>
          <p:nvPr/>
        </p:nvSpPr>
        <p:spPr>
          <a:xfrm>
            <a:off x="473075" y="3933825"/>
            <a:ext cx="8389938" cy="2100263"/>
          </a:xfrm>
          <a:prstGeom prst="star6">
            <a:avLst/>
          </a:prstGeom>
          <a:solidFill>
            <a:srgbClr val="3DE7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1400" dirty="0"/>
              <a:t> </a:t>
            </a:r>
            <a:r>
              <a:rPr lang="kk-KZ" sz="1600" dirty="0">
                <a:solidFill>
                  <a:schemeClr val="tx1"/>
                </a:solidFill>
              </a:rPr>
              <a:t>оқушылардың танымдық және жеке тұлғалақ дамуына бастама жасай отырып, сабаққа деген қызығушылығын арттыру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150" name="AutoShape 7">
            <a:extLst>
              <a:ext uri="{FF2B5EF4-FFF2-40B4-BE49-F238E27FC236}">
                <a16:creationId xmlns:a16="http://schemas.microsoft.com/office/drawing/2014/main" id="{E8D6645A-8434-4465-A240-8CDF6AB55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3141663"/>
            <a:ext cx="3697287" cy="79216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  <a:contourClr>
              <a:srgbClr val="FBEAC7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kk-KZ" altLang="en-US" b="1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kk-KZ" altLang="en-US" sz="28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</a:p>
          <a:p>
            <a:pPr algn="ctr" eaLnBrk="1" hangingPunct="1"/>
            <a:endParaRPr lang="ru-RU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Блок-схема: перфолента 11">
            <a:extLst>
              <a:ext uri="{FF2B5EF4-FFF2-40B4-BE49-F238E27FC236}">
                <a16:creationId xmlns:a16="http://schemas.microsoft.com/office/drawing/2014/main" id="{5DFC49AE-F401-4FCE-90EE-1DDC36FD7C58}"/>
              </a:ext>
            </a:extLst>
          </p:cNvPr>
          <p:cNvSpPr/>
          <p:nvPr/>
        </p:nvSpPr>
        <p:spPr>
          <a:xfrm>
            <a:off x="250825" y="115888"/>
            <a:ext cx="2263775" cy="1152525"/>
          </a:xfrm>
          <a:prstGeom prst="flowChartPunchedTape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i="1" dirty="0">
                <a:latin typeface="Times New Roman" pitchFamily="18" charset="0"/>
                <a:cs typeface="Times New Roman" pitchFamily="18" charset="0"/>
              </a:rPr>
              <a:t>Кеңес билігінің орнауы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лок-схема: перфолента 12">
            <a:extLst>
              <a:ext uri="{FF2B5EF4-FFF2-40B4-BE49-F238E27FC236}">
                <a16:creationId xmlns:a16="http://schemas.microsoft.com/office/drawing/2014/main" id="{973C4E8C-0604-4021-8AD9-1B5A9C4FB5E8}"/>
              </a:ext>
            </a:extLst>
          </p:cNvPr>
          <p:cNvSpPr/>
          <p:nvPr/>
        </p:nvSpPr>
        <p:spPr>
          <a:xfrm>
            <a:off x="2514600" y="115888"/>
            <a:ext cx="1912938" cy="1152525"/>
          </a:xfrm>
          <a:prstGeom prst="flowChartPunched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i="1" dirty="0">
                <a:latin typeface="Times New Roman" pitchFamily="18" charset="0"/>
                <a:cs typeface="Times New Roman" pitchFamily="18" charset="0"/>
              </a:rPr>
              <a:t>Азамат соғысы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Прямоугольник 2">
            <a:extLst>
              <a:ext uri="{FF2B5EF4-FFF2-40B4-BE49-F238E27FC236}">
                <a16:creationId xmlns:a16="http://schemas.microsoft.com/office/drawing/2014/main" id="{F5C1588C-1F99-4B14-B137-15DFE6C4A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8863" y="3244850"/>
            <a:ext cx="1897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kk-KZ" altLang="en-US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altLang="en-US"/>
          </a:p>
        </p:txBody>
      </p:sp>
      <p:sp>
        <p:nvSpPr>
          <p:cNvPr id="16" name="Блок-схема: перфолента 15">
            <a:extLst>
              <a:ext uri="{FF2B5EF4-FFF2-40B4-BE49-F238E27FC236}">
                <a16:creationId xmlns:a16="http://schemas.microsoft.com/office/drawing/2014/main" id="{363F15B3-A594-4379-91CD-E65B0AC2539F}"/>
              </a:ext>
            </a:extLst>
          </p:cNvPr>
          <p:cNvSpPr/>
          <p:nvPr/>
        </p:nvSpPr>
        <p:spPr>
          <a:xfrm>
            <a:off x="4548188" y="115888"/>
            <a:ext cx="2039937" cy="1296987"/>
          </a:xfrm>
          <a:prstGeom prst="flowChartPunched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b="1" i="1" dirty="0">
                <a:latin typeface="Times New Roman" pitchFamily="18" charset="0"/>
                <a:cs typeface="Times New Roman" pitchFamily="18" charset="0"/>
              </a:rPr>
              <a:t>Азамат соғысы жылдарындағы экономика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Прямоугольник 19">
            <a:extLst>
              <a:ext uri="{FF2B5EF4-FFF2-40B4-BE49-F238E27FC236}">
                <a16:creationId xmlns:a16="http://schemas.microsoft.com/office/drawing/2014/main" id="{2D3057C7-0C03-4FD7-838D-EB1CBBA75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75" y="3244850"/>
            <a:ext cx="300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kk-KZ" altLang="en-US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altLang="en-US"/>
          </a:p>
        </p:txBody>
      </p:sp>
      <p:sp>
        <p:nvSpPr>
          <p:cNvPr id="27" name="Блок-схема: перфолента 26">
            <a:extLst>
              <a:ext uri="{FF2B5EF4-FFF2-40B4-BE49-F238E27FC236}">
                <a16:creationId xmlns:a16="http://schemas.microsoft.com/office/drawing/2014/main" id="{CD528291-AC9D-4EBC-A8C8-86C40B52DF61}"/>
              </a:ext>
            </a:extLst>
          </p:cNvPr>
          <p:cNvSpPr/>
          <p:nvPr/>
        </p:nvSpPr>
        <p:spPr>
          <a:xfrm>
            <a:off x="6642100" y="115888"/>
            <a:ext cx="2178050" cy="1441450"/>
          </a:xfrm>
          <a:prstGeom prst="flowChartPunched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i="1" dirty="0">
                <a:latin typeface="Times New Roman" pitchFamily="18" charset="0"/>
                <a:cs typeface="Times New Roman" pitchFamily="18" charset="0"/>
              </a:rPr>
              <a:t>Қазақ ұлттық мемлекетінің қалыптасуы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>
            <a:extLst>
              <a:ext uri="{FF2B5EF4-FFF2-40B4-BE49-F238E27FC236}">
                <a16:creationId xmlns:a16="http://schemas.microsoft.com/office/drawing/2014/main" id="{18DE51FD-C0E1-47CF-9ED9-0741B1E17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60" y="3588885"/>
            <a:ext cx="1671600" cy="22926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531" name="Picture 3">
            <a:extLst>
              <a:ext uri="{FF2B5EF4-FFF2-40B4-BE49-F238E27FC236}">
                <a16:creationId xmlns:a16="http://schemas.microsoft.com/office/drawing/2014/main" id="{E9564FA3-3EB0-4E44-A5A6-CF15A128C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049" y="3626631"/>
            <a:ext cx="1975926" cy="22171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533" name="Picture 5">
            <a:extLst>
              <a:ext uri="{FF2B5EF4-FFF2-40B4-BE49-F238E27FC236}">
                <a16:creationId xmlns:a16="http://schemas.microsoft.com/office/drawing/2014/main" id="{2B4C68AF-C1F4-4464-AED7-97B536AA1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561521"/>
            <a:ext cx="2088231" cy="22683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179" name="Прямоугольник 23">
            <a:extLst>
              <a:ext uri="{FF2B5EF4-FFF2-40B4-BE49-F238E27FC236}">
                <a16:creationId xmlns:a16="http://schemas.microsoft.com/office/drawing/2014/main" id="{EC0E43FD-B654-4201-9FE7-39183D17A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5363" y="3589338"/>
            <a:ext cx="20510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kk-KZ" altLang="en-US" sz="11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en-US" sz="1100">
              <a:solidFill>
                <a:srgbClr val="000000"/>
              </a:solidFill>
            </a:endParaRPr>
          </a:p>
        </p:txBody>
      </p:sp>
      <p:sp>
        <p:nvSpPr>
          <p:cNvPr id="3" name="6-конечная звезда 2">
            <a:extLst>
              <a:ext uri="{FF2B5EF4-FFF2-40B4-BE49-F238E27FC236}">
                <a16:creationId xmlns:a16="http://schemas.microsoft.com/office/drawing/2014/main" id="{236D2D11-7DBF-4C8E-AD33-5F4327620A8A}"/>
              </a:ext>
            </a:extLst>
          </p:cNvPr>
          <p:cNvSpPr/>
          <p:nvPr/>
        </p:nvSpPr>
        <p:spPr>
          <a:xfrm>
            <a:off x="2219325" y="1268413"/>
            <a:ext cx="2495550" cy="2160587"/>
          </a:xfrm>
          <a:prstGeom prst="star6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1200" dirty="0"/>
              <a:t>  </a:t>
            </a:r>
          </a:p>
          <a:p>
            <a:pPr algn="ctr">
              <a:defRPr/>
            </a:pPr>
            <a:r>
              <a:rPr lang="kk-KZ" sz="1200" b="1" i="1" dirty="0">
                <a:solidFill>
                  <a:schemeClr val="tx1"/>
                </a:solidFill>
              </a:rPr>
              <a:t> «бастама –жауап-кейінгі әрекет»</a:t>
            </a:r>
          </a:p>
          <a:p>
            <a:pPr algn="ctr">
              <a:defRPr/>
            </a:pPr>
            <a:r>
              <a:rPr lang="kk-KZ" sz="1200" b="1" i="1" dirty="0">
                <a:solidFill>
                  <a:schemeClr val="tx1"/>
                </a:solidFill>
              </a:rPr>
              <a:t> топтық әңгіме</a:t>
            </a:r>
          </a:p>
          <a:p>
            <a:pPr algn="ctr">
              <a:defRPr/>
            </a:pPr>
            <a:r>
              <a:rPr lang="kk-KZ" sz="1200" b="1" i="1" dirty="0">
                <a:solidFill>
                  <a:schemeClr val="tx1"/>
                </a:solidFill>
              </a:rPr>
              <a:t> жұптық жұмыс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20" name="6-конечная звезда 19">
            <a:extLst>
              <a:ext uri="{FF2B5EF4-FFF2-40B4-BE49-F238E27FC236}">
                <a16:creationId xmlns:a16="http://schemas.microsoft.com/office/drawing/2014/main" id="{C4FB0397-9C6C-4399-BE34-239A8A89F88E}"/>
              </a:ext>
            </a:extLst>
          </p:cNvPr>
          <p:cNvSpPr/>
          <p:nvPr/>
        </p:nvSpPr>
        <p:spPr>
          <a:xfrm>
            <a:off x="250825" y="1304925"/>
            <a:ext cx="2263775" cy="2124075"/>
          </a:xfrm>
          <a:prstGeom prst="star6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1200" dirty="0"/>
              <a:t>  </a:t>
            </a:r>
          </a:p>
          <a:p>
            <a:pPr algn="ctr">
              <a:defRPr/>
            </a:pPr>
            <a:r>
              <a:rPr lang="kk-KZ" sz="1200" b="1" i="1" dirty="0">
                <a:solidFill>
                  <a:schemeClr val="tx1"/>
                </a:solidFill>
              </a:rPr>
              <a:t>Диалогтік оқыту</a:t>
            </a:r>
          </a:p>
          <a:p>
            <a:pPr algn="ctr">
              <a:defRPr/>
            </a:pPr>
            <a:r>
              <a:rPr lang="kk-KZ" sz="1200" b="1" i="1" dirty="0">
                <a:solidFill>
                  <a:schemeClr val="tx1"/>
                </a:solidFill>
              </a:rPr>
              <a:t> топтық әңгіме</a:t>
            </a:r>
          </a:p>
          <a:p>
            <a:pPr algn="ctr">
              <a:defRPr/>
            </a:pPr>
            <a:r>
              <a:rPr lang="kk-KZ" sz="1200" b="1" i="1" dirty="0">
                <a:solidFill>
                  <a:schemeClr val="tx1"/>
                </a:solidFill>
              </a:rPr>
              <a:t> жұптық жұмыс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21" name="6-конечная звезда 20">
            <a:extLst>
              <a:ext uri="{FF2B5EF4-FFF2-40B4-BE49-F238E27FC236}">
                <a16:creationId xmlns:a16="http://schemas.microsoft.com/office/drawing/2014/main" id="{8D190550-5F84-4C38-AC09-A9208181909A}"/>
              </a:ext>
            </a:extLst>
          </p:cNvPr>
          <p:cNvSpPr/>
          <p:nvPr/>
        </p:nvSpPr>
        <p:spPr>
          <a:xfrm>
            <a:off x="6781800" y="1268413"/>
            <a:ext cx="2209800" cy="2160587"/>
          </a:xfrm>
          <a:prstGeom prst="star6">
            <a:avLst>
              <a:gd name="adj" fmla="val 32020"/>
              <a:gd name="hf" fmla="val 115470"/>
            </a:avLst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1200" dirty="0"/>
              <a:t>  </a:t>
            </a:r>
          </a:p>
          <a:p>
            <a:pPr algn="ctr">
              <a:defRPr/>
            </a:pPr>
            <a:r>
              <a:rPr lang="kk-KZ" sz="1200" b="1" i="1" dirty="0">
                <a:solidFill>
                  <a:schemeClr val="tx1"/>
                </a:solidFill>
              </a:rPr>
              <a:t>Диалогтік оқыту</a:t>
            </a:r>
          </a:p>
          <a:p>
            <a:pPr algn="ctr">
              <a:defRPr/>
            </a:pPr>
            <a:r>
              <a:rPr lang="kk-KZ" sz="1200" b="1" i="1" dirty="0">
                <a:solidFill>
                  <a:schemeClr val="tx1"/>
                </a:solidFill>
              </a:rPr>
              <a:t> топтық әңгіме</a:t>
            </a:r>
          </a:p>
          <a:p>
            <a:pPr algn="ctr">
              <a:defRPr/>
            </a:pPr>
            <a:r>
              <a:rPr lang="kk-KZ" sz="1200" b="1" i="1" dirty="0">
                <a:solidFill>
                  <a:schemeClr val="tx1"/>
                </a:solidFill>
              </a:rPr>
              <a:t> жұптық жұмыс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22" name="6-конечная звезда 21">
            <a:extLst>
              <a:ext uri="{FF2B5EF4-FFF2-40B4-BE49-F238E27FC236}">
                <a16:creationId xmlns:a16="http://schemas.microsoft.com/office/drawing/2014/main" id="{E7B04D94-59D5-4C8E-8503-064281F11A50}"/>
              </a:ext>
            </a:extLst>
          </p:cNvPr>
          <p:cNvSpPr/>
          <p:nvPr/>
        </p:nvSpPr>
        <p:spPr>
          <a:xfrm>
            <a:off x="4427538" y="1268413"/>
            <a:ext cx="2592387" cy="2160587"/>
          </a:xfrm>
          <a:prstGeom prst="star6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dirty="0"/>
              <a:t>  </a:t>
            </a:r>
          </a:p>
          <a:p>
            <a:pPr algn="ctr">
              <a:defRPr/>
            </a:pPr>
            <a:r>
              <a:rPr lang="kk-KZ" sz="1200" b="1" i="1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kk-KZ" sz="1200" b="1" dirty="0">
                <a:solidFill>
                  <a:schemeClr val="tx1"/>
                </a:solidFill>
              </a:rPr>
              <a:t>«оқушының қызығу</a:t>
            </a:r>
          </a:p>
          <a:p>
            <a:pPr algn="ctr">
              <a:defRPr/>
            </a:pPr>
            <a:r>
              <a:rPr lang="kk-KZ" sz="1200" b="1" dirty="0">
                <a:solidFill>
                  <a:schemeClr val="tx1"/>
                </a:solidFill>
              </a:rPr>
              <a:t>шылығын ояту»</a:t>
            </a: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kk-KZ" sz="1200" b="1" dirty="0">
                <a:solidFill>
                  <a:schemeClr val="tx1"/>
                </a:solidFill>
              </a:rPr>
              <a:t>Зертеушілік әңгіме </a:t>
            </a:r>
          </a:p>
          <a:p>
            <a:pPr algn="ctr">
              <a:defRPr/>
            </a:pPr>
            <a:r>
              <a:rPr lang="kk-KZ" sz="1200" b="1" dirty="0">
                <a:solidFill>
                  <a:schemeClr val="tx1"/>
                </a:solidFill>
              </a:rPr>
              <a:t>диалогтік </a:t>
            </a:r>
          </a:p>
          <a:p>
            <a:pPr algn="ctr">
              <a:defRPr/>
            </a:pPr>
            <a:r>
              <a:rPr lang="kk-KZ" sz="1200" b="1" dirty="0">
                <a:solidFill>
                  <a:schemeClr val="tx1"/>
                </a:solidFill>
              </a:rPr>
              <a:t>оқыту</a:t>
            </a:r>
          </a:p>
          <a:p>
            <a:pPr algn="ctr">
              <a:defRPr/>
            </a:pPr>
            <a:endParaRPr lang="ru-RU" dirty="0"/>
          </a:p>
        </p:txBody>
      </p:sp>
      <p:pic>
        <p:nvPicPr>
          <p:cNvPr id="7186" name="Picture 18">
            <a:extLst>
              <a:ext uri="{FF2B5EF4-FFF2-40B4-BE49-F238E27FC236}">
                <a16:creationId xmlns:a16="http://schemas.microsoft.com/office/drawing/2014/main" id="{89634D01-7AF7-48EC-9E8C-1F9E97C646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078" y="3626631"/>
            <a:ext cx="1862335" cy="22549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>
            <a:extLst>
              <a:ext uri="{FF2B5EF4-FFF2-40B4-BE49-F238E27FC236}">
                <a16:creationId xmlns:a16="http://schemas.microsoft.com/office/drawing/2014/main" id="{B0D3DF07-A48D-4097-A004-7591616F5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1000125"/>
            <a:ext cx="757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kk-KZ" altLang="ko-KR" sz="2000" dirty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endParaRPr lang="kk-KZ" altLang="ko-KR" sz="2000" dirty="0"/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FA51875D-E71B-47CC-8601-1A59CFD9C76E}"/>
              </a:ext>
            </a:extLst>
          </p:cNvPr>
          <p:cNvGraphicFramePr/>
          <p:nvPr/>
        </p:nvGraphicFramePr>
        <p:xfrm>
          <a:off x="500063" y="332656"/>
          <a:ext cx="8536434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1690</TotalTime>
  <Words>161</Words>
  <Application>Microsoft Office PowerPoint</Application>
  <PresentationFormat>Экран (4:3)</PresentationFormat>
  <Paragraphs>47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Презентация PowerPoint</vt:lpstr>
      <vt:lpstr>Презентация PowerPoint</vt:lpstr>
      <vt:lpstr>Презентация PowerPoint</vt:lpstr>
    </vt:vector>
  </TitlesOfParts>
  <Company>140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140</dc:creator>
  <cp:lastModifiedBy>gulistantokaeva@gmail.com</cp:lastModifiedBy>
  <cp:revision>243</cp:revision>
  <dcterms:created xsi:type="dcterms:W3CDTF">2009-04-25T05:50:29Z</dcterms:created>
  <dcterms:modified xsi:type="dcterms:W3CDTF">2020-07-04T10:10:40Z</dcterms:modified>
</cp:coreProperties>
</file>