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58" r:id="rId5"/>
    <p:sldId id="261" r:id="rId6"/>
    <p:sldId id="259" r:id="rId7"/>
    <p:sldId id="262" r:id="rId8"/>
    <p:sldId id="264" r:id="rId9"/>
    <p:sldId id="263" r:id="rId10"/>
    <p:sldId id="265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4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26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3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13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4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9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1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4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4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1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5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8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14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6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64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82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54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94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1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3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9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5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0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7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E8416-CC59-41D1-81E1-0AE4660EB69E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8D4D6-E770-4A90-8F31-9D2FAC39A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kz/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Бөлшектер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теориясының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негізгі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қағидалары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>
                <a:latin typeface="Cambria" panose="02040503050406030204" pitchFamily="18" charset="0"/>
              </a:rPr>
              <a:t>Сабақ тақырыбы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9212" y="629335"/>
            <a:ext cx="863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Тарау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: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5.2A </a:t>
            </a:r>
            <a:r>
              <a:rPr lang="ru-RU" sz="2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Заттардың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құрылысы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мен </a:t>
            </a:r>
            <a:r>
              <a:rPr lang="ru-RU" sz="2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қасиеттері</a:t>
            </a: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  <a:b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ru-RU" sz="20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9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latin typeface="Cambria" panose="02040503050406030204" pitchFamily="18" charset="0"/>
              </a:rPr>
              <a:t>Қолданылған ресурстар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https://yandex.kz/images</a:t>
            </a:r>
            <a:r>
              <a:rPr lang="kk-KZ" sz="2800" dirty="0" smtClean="0"/>
              <a:t> суреттер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381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Cambria" panose="02040503050406030204" pitchFamily="18" charset="0"/>
              </a:rPr>
              <a:t>Оқу мақсаттары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5.3.1.1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бөлшектердің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сұйық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газтектес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заттарда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таралуын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түсіндіреді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5.3.1.2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заттардың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қатты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сұйық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газ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күйіндегі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құрылымын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бөлшектер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теориясына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сәйкес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түсіндіреді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6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Cambria" panose="02040503050406030204" pitchFamily="18" charset="0"/>
              </a:rPr>
              <a:t>Бағалау критерийлері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бөлшектердің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сұйық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газтектес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заттарда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таралуының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ерекшеліктерін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түсіндіреді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32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бөлшектер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теориясына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сәйкес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заттардың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қатты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сұйық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және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газ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күйіндегі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құрылымын</a:t>
            </a:r>
            <a:r>
              <a:rPr lang="en-GB" sz="3200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түсіндіреді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8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1" y="97745"/>
            <a:ext cx="12192001" cy="6346598"/>
            <a:chOff x="-1" y="97745"/>
            <a:chExt cx="12192001" cy="6346598"/>
          </a:xfrm>
        </p:grpSpPr>
        <p:pic>
          <p:nvPicPr>
            <p:cNvPr id="3074" name="Picture 2" descr="https://i.ytimg.com/vi/Bm4XSrUmWec/maxresdefaul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" t="6083" r="6156" b="22172"/>
            <a:stretch/>
          </p:blipFill>
          <p:spPr bwMode="auto">
            <a:xfrm>
              <a:off x="-1" y="638628"/>
              <a:ext cx="12192001" cy="580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838200" y="97745"/>
              <a:ext cx="10471150" cy="1680482"/>
              <a:chOff x="838200" y="97745"/>
              <a:chExt cx="10471150" cy="168048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8705850" y="97745"/>
                <a:ext cx="2603500" cy="5461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dirty="0" smtClean="0">
                    <a:latin typeface="Cambria" panose="02040503050406030204" pitchFamily="18" charset="0"/>
                  </a:rPr>
                  <a:t>газ</a:t>
                </a:r>
                <a:endParaRPr lang="ru-RU" sz="2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895850" y="638628"/>
                <a:ext cx="2603500" cy="5461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dirty="0" smtClean="0">
                    <a:latin typeface="Cambria" panose="02040503050406030204" pitchFamily="18" charset="0"/>
                  </a:rPr>
                  <a:t>сұйық</a:t>
                </a:r>
                <a:endParaRPr lang="ru-RU" sz="2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838200" y="1232127"/>
                <a:ext cx="2603500" cy="5461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dirty="0" smtClean="0">
                    <a:latin typeface="Cambria" panose="02040503050406030204" pitchFamily="18" charset="0"/>
                  </a:rPr>
                  <a:t>қатты</a:t>
                </a:r>
                <a:endParaRPr lang="ru-RU" sz="2400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06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60500" y="0"/>
            <a:ext cx="9144000" cy="6858001"/>
            <a:chOff x="1460500" y="0"/>
            <a:chExt cx="9144000" cy="6858001"/>
          </a:xfrm>
        </p:grpSpPr>
        <p:pic>
          <p:nvPicPr>
            <p:cNvPr id="2050" name="Picture 2" descr="https://fs00.infourok.ru/images/doc/314/313745/img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0" y="0"/>
              <a:ext cx="9144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1587500" y="5003800"/>
              <a:ext cx="8750300" cy="1676400"/>
              <a:chOff x="1587500" y="5003800"/>
              <a:chExt cx="8750300" cy="167640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587500" y="5003800"/>
                <a:ext cx="2603500" cy="5461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dirty="0" smtClean="0">
                    <a:latin typeface="Cambria" panose="02040503050406030204" pitchFamily="18" charset="0"/>
                  </a:rPr>
                  <a:t>сұйықтықтарда</a:t>
                </a:r>
                <a:endParaRPr lang="ru-RU" sz="2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483100" y="6134100"/>
                <a:ext cx="2603500" cy="5461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dirty="0" smtClean="0">
                    <a:latin typeface="Cambria" panose="02040503050406030204" pitchFamily="18" charset="0"/>
                  </a:rPr>
                  <a:t>газдарда</a:t>
                </a:r>
                <a:endParaRPr lang="ru-RU" sz="2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734300" y="5003800"/>
                <a:ext cx="2603500" cy="5461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sz="2400" dirty="0" smtClean="0">
                    <a:latin typeface="Cambria" panose="02040503050406030204" pitchFamily="18" charset="0"/>
                  </a:rPr>
                  <a:t>қатты денелерде </a:t>
                </a:r>
                <a:endParaRPr lang="ru-RU" sz="2400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027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45860" y="925964"/>
            <a:ext cx="11257312" cy="5257122"/>
            <a:chOff x="445860" y="925964"/>
            <a:chExt cx="11257312" cy="5257122"/>
          </a:xfrm>
        </p:grpSpPr>
        <p:pic>
          <p:nvPicPr>
            <p:cNvPr id="4098" name="Picture 2" descr="http://classconnection.s3.amazonaws.com/848/flashcards/776848/jpg/picture3132105655753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60" y="925964"/>
              <a:ext cx="11257312" cy="5257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4024993" y="925964"/>
              <a:ext cx="2603500" cy="5461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dirty="0" smtClean="0">
                  <a:latin typeface="Cambria" panose="02040503050406030204" pitchFamily="18" charset="0"/>
                </a:rPr>
                <a:t>Қант кесегі</a:t>
              </a:r>
              <a:endParaRPr lang="ru-RU" sz="2400" dirty="0">
                <a:latin typeface="Cambria" panose="020405030504060302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601281" y="5476192"/>
              <a:ext cx="1860548" cy="5461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dirty="0" smtClean="0">
                  <a:latin typeface="Cambria" panose="02040503050406030204" pitchFamily="18" charset="0"/>
                </a:rPr>
                <a:t>Уақыт </a:t>
              </a:r>
              <a:endParaRPr lang="ru-RU" sz="2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7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Газды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сұйықтықты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сығу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оңай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ма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5122" name="Picture 2" descr="http://biblo-ok.ru/referat-ok/images/image-m319eaae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4" b="7764"/>
          <a:stretch/>
        </p:blipFill>
        <p:spPr bwMode="auto">
          <a:xfrm>
            <a:off x="722991" y="3325019"/>
            <a:ext cx="1074601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finiti.co/pimgs/89242368_169_pic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281443"/>
            <a:ext cx="2540906" cy="192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8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12367"/>
              </p:ext>
            </p:extLst>
          </p:nvPr>
        </p:nvGraphicFramePr>
        <p:xfrm>
          <a:off x="838200" y="1893094"/>
          <a:ext cx="10629900" cy="3862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565"/>
                <a:gridCol w="2463619"/>
                <a:gridCol w="2465358"/>
                <a:gridCol w="2465358"/>
              </a:tblGrid>
              <a:tr h="66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Салыстыру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критерийлері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Газ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Сұйықтық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Қатты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дене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Молекулалардың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орналасуы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Молекулалардың қозғалу сипаты 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Молекулалардың әсерлесуі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Негізгі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қасиеттері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Кестені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толтырыңыз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1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Рефлексия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84300" y="1363662"/>
            <a:ext cx="9118600" cy="5404977"/>
            <a:chOff x="1384300" y="1363662"/>
            <a:chExt cx="9118600" cy="5404977"/>
          </a:xfrm>
        </p:grpSpPr>
        <p:pic>
          <p:nvPicPr>
            <p:cNvPr id="7170" name="Рисунок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15"/>
            <a:stretch>
              <a:fillRect/>
            </a:stretch>
          </p:blipFill>
          <p:spPr bwMode="auto">
            <a:xfrm>
              <a:off x="1384300" y="1363662"/>
              <a:ext cx="9118600" cy="540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549400" y="1363662"/>
              <a:ext cx="2603500" cy="8731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барлығын түсіндім!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68800" y="5414962"/>
              <a:ext cx="3238500" cy="11509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түсіндім, бірақ барлығын емес</a:t>
              </a:r>
              <a:endParaRPr lang="ru-RU" sz="2400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81800" y="1363662"/>
              <a:ext cx="3721100" cy="8731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ештеңе түсінбедім!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1255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113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 Gothic</vt:lpstr>
      <vt:lpstr>Comic Sans MS</vt:lpstr>
      <vt:lpstr>Times New Roman</vt:lpstr>
      <vt:lpstr>Wingdings 3</vt:lpstr>
      <vt:lpstr>Легкий дым</vt:lpstr>
      <vt:lpstr>Тема Office</vt:lpstr>
      <vt:lpstr>Бөлшектер теориясының негізгі қағидалары</vt:lpstr>
      <vt:lpstr>Оқу мақсаттары</vt:lpstr>
      <vt:lpstr>Бағалау критерийлері</vt:lpstr>
      <vt:lpstr>Презентация PowerPoint</vt:lpstr>
      <vt:lpstr>Презентация PowerPoint</vt:lpstr>
      <vt:lpstr>Презентация PowerPoint</vt:lpstr>
      <vt:lpstr>Газды, сұйықтықты сығу оңай ма? </vt:lpstr>
      <vt:lpstr>Кестені толтырыңыз</vt:lpstr>
      <vt:lpstr>Рефлексия </vt:lpstr>
      <vt:lpstr>Қолданылған ресурстар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Бөлшектер теориясының негізгі қағидалары</dc:title>
  <dc:creator>Салтанат Маманова</dc:creator>
  <cp:lastModifiedBy>Салтанат Маманова</cp:lastModifiedBy>
  <cp:revision>9</cp:revision>
  <dcterms:created xsi:type="dcterms:W3CDTF">2017-07-05T11:01:35Z</dcterms:created>
  <dcterms:modified xsi:type="dcterms:W3CDTF">2017-07-05T11:44:58Z</dcterms:modified>
</cp:coreProperties>
</file>