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0" r:id="rId3"/>
    <p:sldId id="268" r:id="rId4"/>
    <p:sldId id="271" r:id="rId5"/>
    <p:sldId id="275" r:id="rId6"/>
    <p:sldId id="273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716" autoAdjust="0"/>
    <p:restoredTop sz="86377" autoAdjust="0"/>
  </p:normalViewPr>
  <p:slideViewPr>
    <p:cSldViewPr>
      <p:cViewPr varScale="1">
        <p:scale>
          <a:sx n="46" d="100"/>
          <a:sy n="46" d="100"/>
        </p:scale>
        <p:origin x="-1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E9F53-4FBF-4276-A37C-552B54822126}" type="doc">
      <dgm:prSet loTypeId="urn:microsoft.com/office/officeart/2005/8/layout/list1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F31F359-0970-4F16-9A4D-8D34DB9CC55B}">
      <dgm:prSet phldrT="[Текст]" custT="1"/>
      <dgm:spPr/>
      <dgm:t>
        <a:bodyPr/>
        <a:lstStyle/>
        <a:p>
          <a:r>
            <a:rPr lang="kk-KZ" sz="4800" b="1" dirty="0" smtClean="0">
              <a:latin typeface="Times New Roman" pitchFamily="18" charset="0"/>
              <a:cs typeface="Times New Roman" pitchFamily="18" charset="0"/>
            </a:rPr>
            <a:t>Бастауыш сынып оқушыларының тілдік сауаттылығы: әдістемедегі инновациялар 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F0C50354-2D6B-4AAB-AAB1-CABAF0AB1A82}" type="parTrans" cxnId="{5B18E142-75A4-4127-9961-0AF07E8687A7}">
      <dgm:prSet/>
      <dgm:spPr/>
      <dgm:t>
        <a:bodyPr/>
        <a:lstStyle/>
        <a:p>
          <a:endParaRPr lang="ru-RU"/>
        </a:p>
      </dgm:t>
    </dgm:pt>
    <dgm:pt modelId="{E2A5CDFD-30B6-4CFD-A2ED-23E570297254}" type="sibTrans" cxnId="{5B18E142-75A4-4127-9961-0AF07E8687A7}">
      <dgm:prSet/>
      <dgm:spPr/>
      <dgm:t>
        <a:bodyPr/>
        <a:lstStyle/>
        <a:p>
          <a:endParaRPr lang="ru-RU"/>
        </a:p>
      </dgm:t>
    </dgm:pt>
    <dgm:pt modelId="{0F38DD3B-2E3C-401C-BE07-75336DC839ED}" type="pres">
      <dgm:prSet presAssocID="{15FE9F53-4FBF-4276-A37C-552B548221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572130-6F54-4894-96A3-B49C240C0DBF}" type="pres">
      <dgm:prSet presAssocID="{BF31F359-0970-4F16-9A4D-8D34DB9CC55B}" presName="parentLin" presStyleCnt="0"/>
      <dgm:spPr/>
      <dgm:t>
        <a:bodyPr/>
        <a:lstStyle/>
        <a:p>
          <a:endParaRPr lang="ru-RU"/>
        </a:p>
      </dgm:t>
    </dgm:pt>
    <dgm:pt modelId="{03D9F8A3-A2EA-437F-BC9E-6453D7DE1000}" type="pres">
      <dgm:prSet presAssocID="{BF31F359-0970-4F16-9A4D-8D34DB9CC55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93C3E41-9BC2-4143-B7D7-5B8F96FA6C45}" type="pres">
      <dgm:prSet presAssocID="{BF31F359-0970-4F16-9A4D-8D34DB9CC55B}" presName="parentText" presStyleLbl="node1" presStyleIdx="0" presStyleCnt="1" custScaleX="142857" custScaleY="167365" custLinFactNeighborX="96917" custLinFactNeighborY="-3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525C6-AB15-49B1-A8CD-DAD37B4703AE}" type="pres">
      <dgm:prSet presAssocID="{BF31F359-0970-4F16-9A4D-8D34DB9CC55B}" presName="negativeSpace" presStyleCnt="0"/>
      <dgm:spPr/>
      <dgm:t>
        <a:bodyPr/>
        <a:lstStyle/>
        <a:p>
          <a:endParaRPr lang="ru-RU"/>
        </a:p>
      </dgm:t>
    </dgm:pt>
    <dgm:pt modelId="{D3A6067B-89C4-43DB-AB57-D54EDEFFE6C5}" type="pres">
      <dgm:prSet presAssocID="{BF31F359-0970-4F16-9A4D-8D34DB9CC55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F76A5-F003-40DE-9D9B-8E723469BC86}" type="presOf" srcId="{15FE9F53-4FBF-4276-A37C-552B54822126}" destId="{0F38DD3B-2E3C-401C-BE07-75336DC839ED}" srcOrd="0" destOrd="0" presId="urn:microsoft.com/office/officeart/2005/8/layout/list1"/>
    <dgm:cxn modelId="{5B18E142-75A4-4127-9961-0AF07E8687A7}" srcId="{15FE9F53-4FBF-4276-A37C-552B54822126}" destId="{BF31F359-0970-4F16-9A4D-8D34DB9CC55B}" srcOrd="0" destOrd="0" parTransId="{F0C50354-2D6B-4AAB-AAB1-CABAF0AB1A82}" sibTransId="{E2A5CDFD-30B6-4CFD-A2ED-23E570297254}"/>
    <dgm:cxn modelId="{7D3C74AB-796D-4D7A-8F30-F3083B84ACF3}" type="presOf" srcId="{BF31F359-0970-4F16-9A4D-8D34DB9CC55B}" destId="{03D9F8A3-A2EA-437F-BC9E-6453D7DE1000}" srcOrd="0" destOrd="0" presId="urn:microsoft.com/office/officeart/2005/8/layout/list1"/>
    <dgm:cxn modelId="{71866AE6-19A7-465D-958F-8B52E0C3D022}" type="presOf" srcId="{BF31F359-0970-4F16-9A4D-8D34DB9CC55B}" destId="{093C3E41-9BC2-4143-B7D7-5B8F96FA6C45}" srcOrd="1" destOrd="0" presId="urn:microsoft.com/office/officeart/2005/8/layout/list1"/>
    <dgm:cxn modelId="{8467B3C7-69F0-4D86-9885-B2492E8D559B}" type="presParOf" srcId="{0F38DD3B-2E3C-401C-BE07-75336DC839ED}" destId="{72572130-6F54-4894-96A3-B49C240C0DBF}" srcOrd="0" destOrd="0" presId="urn:microsoft.com/office/officeart/2005/8/layout/list1"/>
    <dgm:cxn modelId="{43B81324-79FE-4345-A8F5-F459D5E3578E}" type="presParOf" srcId="{72572130-6F54-4894-96A3-B49C240C0DBF}" destId="{03D9F8A3-A2EA-437F-BC9E-6453D7DE1000}" srcOrd="0" destOrd="0" presId="urn:microsoft.com/office/officeart/2005/8/layout/list1"/>
    <dgm:cxn modelId="{5F5AA06C-D45D-4950-92A9-6926C3C3F45B}" type="presParOf" srcId="{72572130-6F54-4894-96A3-B49C240C0DBF}" destId="{093C3E41-9BC2-4143-B7D7-5B8F96FA6C45}" srcOrd="1" destOrd="0" presId="urn:microsoft.com/office/officeart/2005/8/layout/list1"/>
    <dgm:cxn modelId="{8815644E-5CC3-49EE-976E-3D437271B7E2}" type="presParOf" srcId="{0F38DD3B-2E3C-401C-BE07-75336DC839ED}" destId="{ACB525C6-AB15-49B1-A8CD-DAD37B4703AE}" srcOrd="1" destOrd="0" presId="urn:microsoft.com/office/officeart/2005/8/layout/list1"/>
    <dgm:cxn modelId="{C1E794E1-9EDC-460F-B5F9-AEC29C7C2EDF}" type="presParOf" srcId="{0F38DD3B-2E3C-401C-BE07-75336DC839ED}" destId="{D3A6067B-89C4-43DB-AB57-D54EDEFFE6C5}" srcOrd="2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8F0411-3FD9-4006-8549-BCA1E548FF1E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D8C4797A-784D-43E0-A766-F63F9087AC65}">
      <dgm:prSet phldrT="[Текст]" custT="1"/>
      <dgm:spPr/>
      <dgm:t>
        <a:bodyPr/>
        <a:lstStyle/>
        <a:p>
          <a:r>
            <a:rPr lang="kk-KZ" sz="3200" smtClean="0">
              <a:latin typeface="Times New Roman" pitchFamily="18" charset="0"/>
              <a:cs typeface="Times New Roman" pitchFamily="18" charset="0"/>
            </a:rPr>
            <a:t>Тыңдалым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D0C762F-3D8F-4AD9-8839-8FA7245FF003}" type="parTrans" cxnId="{75FFAE92-3789-4B7A-9823-B44E1DFC3782}">
      <dgm:prSet/>
      <dgm:spPr/>
      <dgm:t>
        <a:bodyPr/>
        <a:lstStyle/>
        <a:p>
          <a:endParaRPr lang="ru-RU"/>
        </a:p>
      </dgm:t>
    </dgm:pt>
    <dgm:pt modelId="{23CACCD8-127F-44F5-8095-38FC7E9ED16E}" type="sibTrans" cxnId="{75FFAE92-3789-4B7A-9823-B44E1DFC3782}">
      <dgm:prSet/>
      <dgm:spPr/>
      <dgm:t>
        <a:bodyPr/>
        <a:lstStyle/>
        <a:p>
          <a:endParaRPr lang="ru-RU"/>
        </a:p>
      </dgm:t>
    </dgm:pt>
    <dgm:pt modelId="{0E097A80-58EC-41A2-A6A8-1EC80F9C1F16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АКТ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672020-047A-4C23-8846-F82A2CF5431E}" type="parTrans" cxnId="{F2367983-8964-4A9B-BF8F-6E7BCEA64DC4}">
      <dgm:prSet/>
      <dgm:spPr/>
      <dgm:t>
        <a:bodyPr/>
        <a:lstStyle/>
        <a:p>
          <a:endParaRPr lang="ru-RU"/>
        </a:p>
      </dgm:t>
    </dgm:pt>
    <dgm:pt modelId="{6722E943-1D4D-426A-A6D3-8B0955D7B5E6}" type="sibTrans" cxnId="{F2367983-8964-4A9B-BF8F-6E7BCEA64DC4}">
      <dgm:prSet/>
      <dgm:spPr/>
      <dgm:t>
        <a:bodyPr/>
        <a:lstStyle/>
        <a:p>
          <a:endParaRPr lang="ru-RU"/>
        </a:p>
      </dgm:t>
    </dgm:pt>
    <dgm:pt modelId="{91FCEE63-1D11-4DDD-8B86-B201C10307C9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Суреттер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A056441-72E9-4071-B0CE-564E66D22254}" type="parTrans" cxnId="{AA6B4D34-5FCB-4CE7-B916-5DE4501761CF}">
      <dgm:prSet/>
      <dgm:spPr/>
      <dgm:t>
        <a:bodyPr/>
        <a:lstStyle/>
        <a:p>
          <a:endParaRPr lang="ru-RU"/>
        </a:p>
      </dgm:t>
    </dgm:pt>
    <dgm:pt modelId="{5E3C09E0-01B3-430F-A7A0-5BE5CCA51DA7}" type="sibTrans" cxnId="{AA6B4D34-5FCB-4CE7-B916-5DE4501761CF}">
      <dgm:prSet/>
      <dgm:spPr/>
      <dgm:t>
        <a:bodyPr/>
        <a:lstStyle/>
        <a:p>
          <a:endParaRPr lang="ru-RU"/>
        </a:p>
      </dgm:t>
    </dgm:pt>
    <dgm:pt modelId="{ADDF5D9B-257C-410F-92D3-0CF593D349C5}" type="pres">
      <dgm:prSet presAssocID="{AD8F0411-3FD9-4006-8549-BCA1E548FF1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6ABF798-938C-40A8-AADA-7B5353C11AA3}" type="pres">
      <dgm:prSet presAssocID="{D8C4797A-784D-43E0-A766-F63F9087AC65}" presName="gear1" presStyleLbl="node1" presStyleIdx="0" presStyleCnt="3" custScaleX="1596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7091C-E3DC-49AE-B95F-1ACFB80AB4F2}" type="pres">
      <dgm:prSet presAssocID="{D8C4797A-784D-43E0-A766-F63F9087AC65}" presName="gear1srcNode" presStyleLbl="node1" presStyleIdx="0" presStyleCnt="3"/>
      <dgm:spPr/>
      <dgm:t>
        <a:bodyPr/>
        <a:lstStyle/>
        <a:p>
          <a:endParaRPr lang="ru-RU"/>
        </a:p>
      </dgm:t>
    </dgm:pt>
    <dgm:pt modelId="{3868C617-B157-4DDB-A342-052894FC7460}" type="pres">
      <dgm:prSet presAssocID="{D8C4797A-784D-43E0-A766-F63F9087AC65}" presName="gear1dstNode" presStyleLbl="node1" presStyleIdx="0" presStyleCnt="3"/>
      <dgm:spPr/>
      <dgm:t>
        <a:bodyPr/>
        <a:lstStyle/>
        <a:p>
          <a:endParaRPr lang="ru-RU"/>
        </a:p>
      </dgm:t>
    </dgm:pt>
    <dgm:pt modelId="{306E6F0F-9D1E-4214-8978-E4DCEDFB5269}" type="pres">
      <dgm:prSet presAssocID="{0E097A80-58EC-41A2-A6A8-1EC80F9C1F16}" presName="gear2" presStyleLbl="node1" presStyleIdx="1" presStyleCnt="3" custLinFactNeighborX="-24186" custLinFactNeighborY="-3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8D1FB-B171-4203-BB2D-3472A60B5F1E}" type="pres">
      <dgm:prSet presAssocID="{0E097A80-58EC-41A2-A6A8-1EC80F9C1F16}" presName="gear2srcNode" presStyleLbl="node1" presStyleIdx="1" presStyleCnt="3"/>
      <dgm:spPr/>
      <dgm:t>
        <a:bodyPr/>
        <a:lstStyle/>
        <a:p>
          <a:endParaRPr lang="ru-RU"/>
        </a:p>
      </dgm:t>
    </dgm:pt>
    <dgm:pt modelId="{B4E36D9C-60E8-4D97-96EA-11682B2D93D2}" type="pres">
      <dgm:prSet presAssocID="{0E097A80-58EC-41A2-A6A8-1EC80F9C1F16}" presName="gear2dstNode" presStyleLbl="node1" presStyleIdx="1" presStyleCnt="3"/>
      <dgm:spPr/>
      <dgm:t>
        <a:bodyPr/>
        <a:lstStyle/>
        <a:p>
          <a:endParaRPr lang="ru-RU"/>
        </a:p>
      </dgm:t>
    </dgm:pt>
    <dgm:pt modelId="{FCB556BC-DA69-44BA-B9C8-F287F4A4EC6E}" type="pres">
      <dgm:prSet presAssocID="{91FCEE63-1D11-4DDD-8B86-B201C10307C9}" presName="gear3" presStyleLbl="node1" presStyleIdx="2" presStyleCnt="3" custLinFactNeighborX="-4302" custLinFactNeighborY="20325"/>
      <dgm:spPr/>
      <dgm:t>
        <a:bodyPr/>
        <a:lstStyle/>
        <a:p>
          <a:endParaRPr lang="ru-RU"/>
        </a:p>
      </dgm:t>
    </dgm:pt>
    <dgm:pt modelId="{3D5DB7AB-577E-4B0E-9385-BD135E290958}" type="pres">
      <dgm:prSet presAssocID="{91FCEE63-1D11-4DDD-8B86-B201C10307C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E5D0E-861F-4353-8DA4-D6FE712089AF}" type="pres">
      <dgm:prSet presAssocID="{91FCEE63-1D11-4DDD-8B86-B201C10307C9}" presName="gear3srcNode" presStyleLbl="node1" presStyleIdx="2" presStyleCnt="3"/>
      <dgm:spPr/>
      <dgm:t>
        <a:bodyPr/>
        <a:lstStyle/>
        <a:p>
          <a:endParaRPr lang="ru-RU"/>
        </a:p>
      </dgm:t>
    </dgm:pt>
    <dgm:pt modelId="{C62EDA28-BE95-47CA-9A13-E26497FCE48F}" type="pres">
      <dgm:prSet presAssocID="{91FCEE63-1D11-4DDD-8B86-B201C10307C9}" presName="gear3dstNode" presStyleLbl="node1" presStyleIdx="2" presStyleCnt="3"/>
      <dgm:spPr/>
      <dgm:t>
        <a:bodyPr/>
        <a:lstStyle/>
        <a:p>
          <a:endParaRPr lang="ru-RU"/>
        </a:p>
      </dgm:t>
    </dgm:pt>
    <dgm:pt modelId="{A207C146-1A80-4A85-AFD5-7F49CB8406C6}" type="pres">
      <dgm:prSet presAssocID="{23CACCD8-127F-44F5-8095-38FC7E9ED16E}" presName="connector1" presStyleLbl="sibTrans2D1" presStyleIdx="0" presStyleCnt="3" custLinFactNeighborX="20845" custLinFactNeighborY="-5101"/>
      <dgm:spPr/>
      <dgm:t>
        <a:bodyPr/>
        <a:lstStyle/>
        <a:p>
          <a:endParaRPr lang="ru-RU"/>
        </a:p>
      </dgm:t>
    </dgm:pt>
    <dgm:pt modelId="{0F6D0C47-2D36-4D8E-9762-BBFDAAB0AC48}" type="pres">
      <dgm:prSet presAssocID="{6722E943-1D4D-426A-A6D3-8B0955D7B5E6}" presName="connector2" presStyleLbl="sibTrans2D1" presStyleIdx="1" presStyleCnt="3" custLinFactNeighborX="-12217" custLinFactNeighborY="-6873"/>
      <dgm:spPr/>
      <dgm:t>
        <a:bodyPr/>
        <a:lstStyle/>
        <a:p>
          <a:endParaRPr lang="ru-RU"/>
        </a:p>
      </dgm:t>
    </dgm:pt>
    <dgm:pt modelId="{D90C8375-6037-4D03-BD30-F9FEA1CAC5B7}" type="pres">
      <dgm:prSet presAssocID="{5E3C09E0-01B3-430F-A7A0-5BE5CCA51DA7}" presName="connector3" presStyleLbl="sibTrans2D1" presStyleIdx="2" presStyleCnt="3" custAng="1448566" custLinFactNeighborX="4708" custLinFactNeighborY="10012"/>
      <dgm:spPr/>
      <dgm:t>
        <a:bodyPr/>
        <a:lstStyle/>
        <a:p>
          <a:endParaRPr lang="ru-RU"/>
        </a:p>
      </dgm:t>
    </dgm:pt>
  </dgm:ptLst>
  <dgm:cxnLst>
    <dgm:cxn modelId="{B7D8595D-B540-4F7A-96C0-D786ED889941}" type="presOf" srcId="{D8C4797A-784D-43E0-A766-F63F9087AC65}" destId="{3868C617-B157-4DDB-A342-052894FC7460}" srcOrd="2" destOrd="0" presId="urn:microsoft.com/office/officeart/2005/8/layout/gear1"/>
    <dgm:cxn modelId="{8D888F96-63C5-4C67-B5C1-EC09F07DAC15}" type="presOf" srcId="{0E097A80-58EC-41A2-A6A8-1EC80F9C1F16}" destId="{306E6F0F-9D1E-4214-8978-E4DCEDFB5269}" srcOrd="0" destOrd="0" presId="urn:microsoft.com/office/officeart/2005/8/layout/gear1"/>
    <dgm:cxn modelId="{3977D2E4-E33A-457D-A3CC-1BA322E2498C}" type="presOf" srcId="{91FCEE63-1D11-4DDD-8B86-B201C10307C9}" destId="{FCB556BC-DA69-44BA-B9C8-F287F4A4EC6E}" srcOrd="0" destOrd="0" presId="urn:microsoft.com/office/officeart/2005/8/layout/gear1"/>
    <dgm:cxn modelId="{AA6B4D34-5FCB-4CE7-B916-5DE4501761CF}" srcId="{AD8F0411-3FD9-4006-8549-BCA1E548FF1E}" destId="{91FCEE63-1D11-4DDD-8B86-B201C10307C9}" srcOrd="2" destOrd="0" parTransId="{1A056441-72E9-4071-B0CE-564E66D22254}" sibTransId="{5E3C09E0-01B3-430F-A7A0-5BE5CCA51DA7}"/>
    <dgm:cxn modelId="{48B96CED-20E1-4908-A17A-791410F97CA7}" type="presOf" srcId="{91FCEE63-1D11-4DDD-8B86-B201C10307C9}" destId="{3D5DB7AB-577E-4B0E-9385-BD135E290958}" srcOrd="1" destOrd="0" presId="urn:microsoft.com/office/officeart/2005/8/layout/gear1"/>
    <dgm:cxn modelId="{FA6F6B02-C76A-4BEE-9523-22320DEE40D1}" type="presOf" srcId="{D8C4797A-784D-43E0-A766-F63F9087AC65}" destId="{9C57091C-E3DC-49AE-B95F-1ACFB80AB4F2}" srcOrd="1" destOrd="0" presId="urn:microsoft.com/office/officeart/2005/8/layout/gear1"/>
    <dgm:cxn modelId="{3DAEC5FF-275B-431A-A2E2-450A9F3769BB}" type="presOf" srcId="{5E3C09E0-01B3-430F-A7A0-5BE5CCA51DA7}" destId="{D90C8375-6037-4D03-BD30-F9FEA1CAC5B7}" srcOrd="0" destOrd="0" presId="urn:microsoft.com/office/officeart/2005/8/layout/gear1"/>
    <dgm:cxn modelId="{B3E31121-839E-4628-9D59-BBF4F0B45E26}" type="presOf" srcId="{91FCEE63-1D11-4DDD-8B86-B201C10307C9}" destId="{C62EDA28-BE95-47CA-9A13-E26497FCE48F}" srcOrd="3" destOrd="0" presId="urn:microsoft.com/office/officeart/2005/8/layout/gear1"/>
    <dgm:cxn modelId="{FF2FBF72-9A8B-4C45-836E-F1790002EC04}" type="presOf" srcId="{0E097A80-58EC-41A2-A6A8-1EC80F9C1F16}" destId="{B4E36D9C-60E8-4D97-96EA-11682B2D93D2}" srcOrd="2" destOrd="0" presId="urn:microsoft.com/office/officeart/2005/8/layout/gear1"/>
    <dgm:cxn modelId="{75FFAE92-3789-4B7A-9823-B44E1DFC3782}" srcId="{AD8F0411-3FD9-4006-8549-BCA1E548FF1E}" destId="{D8C4797A-784D-43E0-A766-F63F9087AC65}" srcOrd="0" destOrd="0" parTransId="{AD0C762F-3D8F-4AD9-8839-8FA7245FF003}" sibTransId="{23CACCD8-127F-44F5-8095-38FC7E9ED16E}"/>
    <dgm:cxn modelId="{30304484-71CF-4BF8-A49B-4359E7637F0D}" type="presOf" srcId="{0E097A80-58EC-41A2-A6A8-1EC80F9C1F16}" destId="{EC88D1FB-B171-4203-BB2D-3472A60B5F1E}" srcOrd="1" destOrd="0" presId="urn:microsoft.com/office/officeart/2005/8/layout/gear1"/>
    <dgm:cxn modelId="{E652AFD8-7995-4B1D-96D6-34A22F9A6B1C}" type="presOf" srcId="{AD8F0411-3FD9-4006-8549-BCA1E548FF1E}" destId="{ADDF5D9B-257C-410F-92D3-0CF593D349C5}" srcOrd="0" destOrd="0" presId="urn:microsoft.com/office/officeart/2005/8/layout/gear1"/>
    <dgm:cxn modelId="{9B35FE7F-953F-4594-9F33-28D13C094583}" type="presOf" srcId="{91FCEE63-1D11-4DDD-8B86-B201C10307C9}" destId="{F33E5D0E-861F-4353-8DA4-D6FE712089AF}" srcOrd="2" destOrd="0" presId="urn:microsoft.com/office/officeart/2005/8/layout/gear1"/>
    <dgm:cxn modelId="{F2367983-8964-4A9B-BF8F-6E7BCEA64DC4}" srcId="{AD8F0411-3FD9-4006-8549-BCA1E548FF1E}" destId="{0E097A80-58EC-41A2-A6A8-1EC80F9C1F16}" srcOrd="1" destOrd="0" parTransId="{72672020-047A-4C23-8846-F82A2CF5431E}" sibTransId="{6722E943-1D4D-426A-A6D3-8B0955D7B5E6}"/>
    <dgm:cxn modelId="{27301A87-169E-4EE3-9044-89B11A196F00}" type="presOf" srcId="{23CACCD8-127F-44F5-8095-38FC7E9ED16E}" destId="{A207C146-1A80-4A85-AFD5-7F49CB8406C6}" srcOrd="0" destOrd="0" presId="urn:microsoft.com/office/officeart/2005/8/layout/gear1"/>
    <dgm:cxn modelId="{2CF89EB3-5718-4E36-89FA-3D309B442BDD}" type="presOf" srcId="{6722E943-1D4D-426A-A6D3-8B0955D7B5E6}" destId="{0F6D0C47-2D36-4D8E-9762-BBFDAAB0AC48}" srcOrd="0" destOrd="0" presId="urn:microsoft.com/office/officeart/2005/8/layout/gear1"/>
    <dgm:cxn modelId="{B732DFD5-4A04-4C7E-BF45-627713D5AE84}" type="presOf" srcId="{D8C4797A-784D-43E0-A766-F63F9087AC65}" destId="{76ABF798-938C-40A8-AADA-7B5353C11AA3}" srcOrd="0" destOrd="0" presId="urn:microsoft.com/office/officeart/2005/8/layout/gear1"/>
    <dgm:cxn modelId="{E9FEF29C-1C60-42BB-827A-3C0909FAC475}" type="presParOf" srcId="{ADDF5D9B-257C-410F-92D3-0CF593D349C5}" destId="{76ABF798-938C-40A8-AADA-7B5353C11AA3}" srcOrd="0" destOrd="0" presId="urn:microsoft.com/office/officeart/2005/8/layout/gear1"/>
    <dgm:cxn modelId="{1253A917-5D9F-4A50-B0E1-85B6CA1A02F9}" type="presParOf" srcId="{ADDF5D9B-257C-410F-92D3-0CF593D349C5}" destId="{9C57091C-E3DC-49AE-B95F-1ACFB80AB4F2}" srcOrd="1" destOrd="0" presId="urn:microsoft.com/office/officeart/2005/8/layout/gear1"/>
    <dgm:cxn modelId="{BB87CFCA-B2AF-40A1-AFA2-6CDC1D5D9F4C}" type="presParOf" srcId="{ADDF5D9B-257C-410F-92D3-0CF593D349C5}" destId="{3868C617-B157-4DDB-A342-052894FC7460}" srcOrd="2" destOrd="0" presId="urn:microsoft.com/office/officeart/2005/8/layout/gear1"/>
    <dgm:cxn modelId="{828E458E-F4AF-4D41-9376-66C5563FF809}" type="presParOf" srcId="{ADDF5D9B-257C-410F-92D3-0CF593D349C5}" destId="{306E6F0F-9D1E-4214-8978-E4DCEDFB5269}" srcOrd="3" destOrd="0" presId="urn:microsoft.com/office/officeart/2005/8/layout/gear1"/>
    <dgm:cxn modelId="{DF87C058-C0A2-450B-AC86-B5F116A9FB2A}" type="presParOf" srcId="{ADDF5D9B-257C-410F-92D3-0CF593D349C5}" destId="{EC88D1FB-B171-4203-BB2D-3472A60B5F1E}" srcOrd="4" destOrd="0" presId="urn:microsoft.com/office/officeart/2005/8/layout/gear1"/>
    <dgm:cxn modelId="{E643F84D-661E-4D1C-9F24-4B8B8D9F58D6}" type="presParOf" srcId="{ADDF5D9B-257C-410F-92D3-0CF593D349C5}" destId="{B4E36D9C-60E8-4D97-96EA-11682B2D93D2}" srcOrd="5" destOrd="0" presId="urn:microsoft.com/office/officeart/2005/8/layout/gear1"/>
    <dgm:cxn modelId="{51216CBC-7446-42B2-AC60-19A2B3E36AF7}" type="presParOf" srcId="{ADDF5D9B-257C-410F-92D3-0CF593D349C5}" destId="{FCB556BC-DA69-44BA-B9C8-F287F4A4EC6E}" srcOrd="6" destOrd="0" presId="urn:microsoft.com/office/officeart/2005/8/layout/gear1"/>
    <dgm:cxn modelId="{994EAE55-CF43-4C01-8B43-334B093A1C53}" type="presParOf" srcId="{ADDF5D9B-257C-410F-92D3-0CF593D349C5}" destId="{3D5DB7AB-577E-4B0E-9385-BD135E290958}" srcOrd="7" destOrd="0" presId="urn:microsoft.com/office/officeart/2005/8/layout/gear1"/>
    <dgm:cxn modelId="{F22B7AAA-385F-407D-84AD-99C3E53421CF}" type="presParOf" srcId="{ADDF5D9B-257C-410F-92D3-0CF593D349C5}" destId="{F33E5D0E-861F-4353-8DA4-D6FE712089AF}" srcOrd="8" destOrd="0" presId="urn:microsoft.com/office/officeart/2005/8/layout/gear1"/>
    <dgm:cxn modelId="{92D0427B-4E90-4FC5-A047-9103DDE42E9C}" type="presParOf" srcId="{ADDF5D9B-257C-410F-92D3-0CF593D349C5}" destId="{C62EDA28-BE95-47CA-9A13-E26497FCE48F}" srcOrd="9" destOrd="0" presId="urn:microsoft.com/office/officeart/2005/8/layout/gear1"/>
    <dgm:cxn modelId="{F77C74C8-7AA0-437E-8A54-72DD613386F9}" type="presParOf" srcId="{ADDF5D9B-257C-410F-92D3-0CF593D349C5}" destId="{A207C146-1A80-4A85-AFD5-7F49CB8406C6}" srcOrd="10" destOrd="0" presId="urn:microsoft.com/office/officeart/2005/8/layout/gear1"/>
    <dgm:cxn modelId="{91856A6C-4A50-4466-A29E-99BA1F389D1E}" type="presParOf" srcId="{ADDF5D9B-257C-410F-92D3-0CF593D349C5}" destId="{0F6D0C47-2D36-4D8E-9762-BBFDAAB0AC48}" srcOrd="11" destOrd="0" presId="urn:microsoft.com/office/officeart/2005/8/layout/gear1"/>
    <dgm:cxn modelId="{C3F220A0-61F5-4AFE-AE2F-B2304E8F40B7}" type="presParOf" srcId="{ADDF5D9B-257C-410F-92D3-0CF593D349C5}" destId="{D90C8375-6037-4D03-BD30-F9FEA1CAC5B7}" srcOrd="12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BC7B27-F168-4C26-B4A4-0DC924E47D6A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9657C5E-16FE-432A-9078-554F4209DD95}">
      <dgm:prSet phldrT="[Текст]" custT="1"/>
      <dgm:spPr/>
      <dgm:t>
        <a:bodyPr/>
        <a:lstStyle/>
        <a:p>
          <a:r>
            <a:rPr lang="kk-KZ" sz="3600" b="1" smtClean="0">
              <a:latin typeface="Times New Roman" pitchFamily="18" charset="0"/>
              <a:cs typeface="Times New Roman" pitchFamily="18" charset="0"/>
            </a:rPr>
            <a:t>Айтылым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5A73022E-C6DB-45B5-A95C-54D1FD6A0D67}" type="parTrans" cxnId="{0832F0BB-03A2-44FE-8396-F4C81CB31EAA}">
      <dgm:prSet/>
      <dgm:spPr/>
      <dgm:t>
        <a:bodyPr/>
        <a:lstStyle/>
        <a:p>
          <a:endParaRPr lang="ru-RU"/>
        </a:p>
      </dgm:t>
    </dgm:pt>
    <dgm:pt modelId="{81FB78F3-9B18-43FE-A900-5E3A20A4CF31}" type="sibTrans" cxnId="{0832F0BB-03A2-44FE-8396-F4C81CB31EAA}">
      <dgm:prSet/>
      <dgm:spPr/>
      <dgm:t>
        <a:bodyPr/>
        <a:lstStyle/>
        <a:p>
          <a:endParaRPr lang="ru-RU"/>
        </a:p>
      </dgm:t>
    </dgm:pt>
    <dgm:pt modelId="{B9D6250B-5E5D-465B-BF96-13B7137D8157}">
      <dgm:prSet phldrT="[Текст]"/>
      <dgm:spPr/>
      <dgm:t>
        <a:bodyPr/>
        <a:lstStyle/>
        <a:p>
          <a:r>
            <a:rPr lang="kk-KZ" smtClean="0">
              <a:latin typeface="Times New Roman" pitchFamily="18" charset="0"/>
              <a:cs typeface="Times New Roman" pitchFamily="18" charset="0"/>
            </a:rPr>
            <a:t>Сұрақтар қою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FF6CB4-DE5E-43C9-B762-CC11FEDD9793}" type="parTrans" cxnId="{A0971670-B042-4AE1-AA9C-2BC2F0AF0F6B}">
      <dgm:prSet/>
      <dgm:spPr/>
      <dgm:t>
        <a:bodyPr/>
        <a:lstStyle/>
        <a:p>
          <a:endParaRPr lang="ru-RU"/>
        </a:p>
      </dgm:t>
    </dgm:pt>
    <dgm:pt modelId="{B1B6D0F7-8E10-4847-97D3-CE00D5639C8C}" type="sibTrans" cxnId="{A0971670-B042-4AE1-AA9C-2BC2F0AF0F6B}">
      <dgm:prSet/>
      <dgm:spPr/>
      <dgm:t>
        <a:bodyPr/>
        <a:lstStyle/>
        <a:p>
          <a:endParaRPr lang="ru-RU"/>
        </a:p>
      </dgm:t>
    </dgm:pt>
    <dgm:pt modelId="{766F849A-7903-491F-BF99-FBA25DEB3747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Постер қорғау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ACB95D-9479-46D9-9BCD-E8FFE4D8D23A}" type="parTrans" cxnId="{43EB74DB-01EB-4225-9B87-AA1E2BEE217D}">
      <dgm:prSet/>
      <dgm:spPr/>
      <dgm:t>
        <a:bodyPr/>
        <a:lstStyle/>
        <a:p>
          <a:endParaRPr lang="ru-RU"/>
        </a:p>
      </dgm:t>
    </dgm:pt>
    <dgm:pt modelId="{60208A69-1F44-477A-AD1D-8DFF1F167AFD}" type="sibTrans" cxnId="{43EB74DB-01EB-4225-9B87-AA1E2BEE217D}">
      <dgm:prSet/>
      <dgm:spPr/>
      <dgm:t>
        <a:bodyPr/>
        <a:lstStyle/>
        <a:p>
          <a:endParaRPr lang="ru-RU"/>
        </a:p>
      </dgm:t>
    </dgm:pt>
    <dgm:pt modelId="{9A642578-09A6-4428-9F7B-96EEB3292F02}" type="pres">
      <dgm:prSet presAssocID="{E9BC7B27-F168-4C26-B4A4-0DC924E47D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3B79BB-422F-424E-BA31-4052091224D5}" type="pres">
      <dgm:prSet presAssocID="{29657C5E-16FE-432A-9078-554F4209DD95}" presName="node" presStyleLbl="node1" presStyleIdx="0" presStyleCnt="3" custScaleX="156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571BD-1820-4B19-B786-8D0DC13D9F0E}" type="pres">
      <dgm:prSet presAssocID="{81FB78F3-9B18-43FE-A900-5E3A20A4CF3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20AB4DD-7CAA-4825-9036-F91A63DF4F02}" type="pres">
      <dgm:prSet presAssocID="{81FB78F3-9B18-43FE-A900-5E3A20A4CF3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3DAFEDD-17D9-4697-A321-2F1BCDC8A05C}" type="pres">
      <dgm:prSet presAssocID="{B9D6250B-5E5D-465B-BF96-13B7137D81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1CF71-9D25-4429-9710-AE6E1BE0214D}" type="pres">
      <dgm:prSet presAssocID="{B1B6D0F7-8E10-4847-97D3-CE00D5639C8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7596396-9A58-4FCF-A9B9-68AAE92BB4D5}" type="pres">
      <dgm:prSet presAssocID="{B1B6D0F7-8E10-4847-97D3-CE00D5639C8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B7CE8B8-D6BA-4CEE-9551-F4CA436F6599}" type="pres">
      <dgm:prSet presAssocID="{766F849A-7903-491F-BF99-FBA25DEB37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47B13-6B92-44F9-AF27-023A34090731}" type="pres">
      <dgm:prSet presAssocID="{60208A69-1F44-477A-AD1D-8DFF1F167AF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6D8BD92-61E2-4A70-BD38-B052A8B79D8D}" type="pres">
      <dgm:prSet presAssocID="{60208A69-1F44-477A-AD1D-8DFF1F167AF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A575B9B-CDF1-4E9B-A5A6-6AE56657B9B0}" type="presOf" srcId="{E9BC7B27-F168-4C26-B4A4-0DC924E47D6A}" destId="{9A642578-09A6-4428-9F7B-96EEB3292F02}" srcOrd="0" destOrd="0" presId="urn:microsoft.com/office/officeart/2005/8/layout/cycle7"/>
    <dgm:cxn modelId="{03700E2D-E8E3-4E0B-A513-E410766C1E8A}" type="presOf" srcId="{B1B6D0F7-8E10-4847-97D3-CE00D5639C8C}" destId="{D7596396-9A58-4FCF-A9B9-68AAE92BB4D5}" srcOrd="1" destOrd="0" presId="urn:microsoft.com/office/officeart/2005/8/layout/cycle7"/>
    <dgm:cxn modelId="{D5DF04C0-D08E-4337-99BD-91025A0BD9B2}" type="presOf" srcId="{29657C5E-16FE-432A-9078-554F4209DD95}" destId="{B43B79BB-422F-424E-BA31-4052091224D5}" srcOrd="0" destOrd="0" presId="urn:microsoft.com/office/officeart/2005/8/layout/cycle7"/>
    <dgm:cxn modelId="{43EB74DB-01EB-4225-9B87-AA1E2BEE217D}" srcId="{E9BC7B27-F168-4C26-B4A4-0DC924E47D6A}" destId="{766F849A-7903-491F-BF99-FBA25DEB3747}" srcOrd="2" destOrd="0" parTransId="{9FACB95D-9479-46D9-9BCD-E8FFE4D8D23A}" sibTransId="{60208A69-1F44-477A-AD1D-8DFF1F167AFD}"/>
    <dgm:cxn modelId="{AE5AD76E-4C4C-46EB-B585-03FA63A8544B}" type="presOf" srcId="{B1B6D0F7-8E10-4847-97D3-CE00D5639C8C}" destId="{BD21CF71-9D25-4429-9710-AE6E1BE0214D}" srcOrd="0" destOrd="0" presId="urn:microsoft.com/office/officeart/2005/8/layout/cycle7"/>
    <dgm:cxn modelId="{E627AFA8-C528-47BF-A044-BA0E05F3A601}" type="presOf" srcId="{60208A69-1F44-477A-AD1D-8DFF1F167AFD}" destId="{DB847B13-6B92-44F9-AF27-023A34090731}" srcOrd="0" destOrd="0" presId="urn:microsoft.com/office/officeart/2005/8/layout/cycle7"/>
    <dgm:cxn modelId="{3B5EA205-6316-4440-B9FB-0A7D435F7C52}" type="presOf" srcId="{81FB78F3-9B18-43FE-A900-5E3A20A4CF31}" destId="{020AB4DD-7CAA-4825-9036-F91A63DF4F02}" srcOrd="1" destOrd="0" presId="urn:microsoft.com/office/officeart/2005/8/layout/cycle7"/>
    <dgm:cxn modelId="{0832F0BB-03A2-44FE-8396-F4C81CB31EAA}" srcId="{E9BC7B27-F168-4C26-B4A4-0DC924E47D6A}" destId="{29657C5E-16FE-432A-9078-554F4209DD95}" srcOrd="0" destOrd="0" parTransId="{5A73022E-C6DB-45B5-A95C-54D1FD6A0D67}" sibTransId="{81FB78F3-9B18-43FE-A900-5E3A20A4CF31}"/>
    <dgm:cxn modelId="{CDDFB024-6604-432E-B21F-EBE9E83D58F4}" type="presOf" srcId="{B9D6250B-5E5D-465B-BF96-13B7137D8157}" destId="{43DAFEDD-17D9-4697-A321-2F1BCDC8A05C}" srcOrd="0" destOrd="0" presId="urn:microsoft.com/office/officeart/2005/8/layout/cycle7"/>
    <dgm:cxn modelId="{DB625A20-B319-4845-ABB8-BEBAF4D8875C}" type="presOf" srcId="{81FB78F3-9B18-43FE-A900-5E3A20A4CF31}" destId="{0F9571BD-1820-4B19-B786-8D0DC13D9F0E}" srcOrd="0" destOrd="0" presId="urn:microsoft.com/office/officeart/2005/8/layout/cycle7"/>
    <dgm:cxn modelId="{A0971670-B042-4AE1-AA9C-2BC2F0AF0F6B}" srcId="{E9BC7B27-F168-4C26-B4A4-0DC924E47D6A}" destId="{B9D6250B-5E5D-465B-BF96-13B7137D8157}" srcOrd="1" destOrd="0" parTransId="{D8FF6CB4-DE5E-43C9-B762-CC11FEDD9793}" sibTransId="{B1B6D0F7-8E10-4847-97D3-CE00D5639C8C}"/>
    <dgm:cxn modelId="{6E65F618-DACA-4AEA-B56E-7A82FD0017BF}" type="presOf" srcId="{60208A69-1F44-477A-AD1D-8DFF1F167AFD}" destId="{06D8BD92-61E2-4A70-BD38-B052A8B79D8D}" srcOrd="1" destOrd="0" presId="urn:microsoft.com/office/officeart/2005/8/layout/cycle7"/>
    <dgm:cxn modelId="{3A1C34A3-E072-4BAD-A2A3-BA4DB589D51C}" type="presOf" srcId="{766F849A-7903-491F-BF99-FBA25DEB3747}" destId="{4B7CE8B8-D6BA-4CEE-9551-F4CA436F6599}" srcOrd="0" destOrd="0" presId="urn:microsoft.com/office/officeart/2005/8/layout/cycle7"/>
    <dgm:cxn modelId="{659FD726-3C6D-4C69-B692-69ADA282930E}" type="presParOf" srcId="{9A642578-09A6-4428-9F7B-96EEB3292F02}" destId="{B43B79BB-422F-424E-BA31-4052091224D5}" srcOrd="0" destOrd="0" presId="urn:microsoft.com/office/officeart/2005/8/layout/cycle7"/>
    <dgm:cxn modelId="{3D2B52ED-2A6C-4B91-866D-0B830D807FE4}" type="presParOf" srcId="{9A642578-09A6-4428-9F7B-96EEB3292F02}" destId="{0F9571BD-1820-4B19-B786-8D0DC13D9F0E}" srcOrd="1" destOrd="0" presId="urn:microsoft.com/office/officeart/2005/8/layout/cycle7"/>
    <dgm:cxn modelId="{9DA7AFE8-C792-47AE-9E03-516E5481F8C5}" type="presParOf" srcId="{0F9571BD-1820-4B19-B786-8D0DC13D9F0E}" destId="{020AB4DD-7CAA-4825-9036-F91A63DF4F02}" srcOrd="0" destOrd="0" presId="urn:microsoft.com/office/officeart/2005/8/layout/cycle7"/>
    <dgm:cxn modelId="{4C37E775-520F-4B42-8C65-30AA2037021C}" type="presParOf" srcId="{9A642578-09A6-4428-9F7B-96EEB3292F02}" destId="{43DAFEDD-17D9-4697-A321-2F1BCDC8A05C}" srcOrd="2" destOrd="0" presId="urn:microsoft.com/office/officeart/2005/8/layout/cycle7"/>
    <dgm:cxn modelId="{4B24F785-F840-4CEB-B7BE-6B103FF5221E}" type="presParOf" srcId="{9A642578-09A6-4428-9F7B-96EEB3292F02}" destId="{BD21CF71-9D25-4429-9710-AE6E1BE0214D}" srcOrd="3" destOrd="0" presId="urn:microsoft.com/office/officeart/2005/8/layout/cycle7"/>
    <dgm:cxn modelId="{FD9E536D-EF7E-4BF1-A6F7-61DA934B67C9}" type="presParOf" srcId="{BD21CF71-9D25-4429-9710-AE6E1BE0214D}" destId="{D7596396-9A58-4FCF-A9B9-68AAE92BB4D5}" srcOrd="0" destOrd="0" presId="urn:microsoft.com/office/officeart/2005/8/layout/cycle7"/>
    <dgm:cxn modelId="{7817C79C-0FED-4AC1-A8A2-35B739DBB08C}" type="presParOf" srcId="{9A642578-09A6-4428-9F7B-96EEB3292F02}" destId="{4B7CE8B8-D6BA-4CEE-9551-F4CA436F6599}" srcOrd="4" destOrd="0" presId="urn:microsoft.com/office/officeart/2005/8/layout/cycle7"/>
    <dgm:cxn modelId="{98A356F7-B3E2-407C-A4C0-3EEA5DF61A4B}" type="presParOf" srcId="{9A642578-09A6-4428-9F7B-96EEB3292F02}" destId="{DB847B13-6B92-44F9-AF27-023A34090731}" srcOrd="5" destOrd="0" presId="urn:microsoft.com/office/officeart/2005/8/layout/cycle7"/>
    <dgm:cxn modelId="{8201E6A1-48CD-4FBA-8DA7-AEE4D6313A73}" type="presParOf" srcId="{DB847B13-6B92-44F9-AF27-023A34090731}" destId="{06D8BD92-61E2-4A70-BD38-B052A8B79D8D}" srcOrd="0" destOrd="0" presId="urn:microsoft.com/office/officeart/2005/8/layout/cycle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94BB8B-9C83-46A4-AED1-F735C729837F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D6618E4-22F8-4228-9F2B-8787F567AB6C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оқылым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E90AAC-9239-423A-AB1C-22AA49509025}" type="parTrans" cxnId="{EE1F2952-946B-4E0F-90C8-DDAF386D7BCE}">
      <dgm:prSet/>
      <dgm:spPr/>
      <dgm:t>
        <a:bodyPr/>
        <a:lstStyle/>
        <a:p>
          <a:endParaRPr lang="ru-RU"/>
        </a:p>
      </dgm:t>
    </dgm:pt>
    <dgm:pt modelId="{64E31ADC-E410-4BDF-B141-C0E3084305F7}" type="sibTrans" cxnId="{EE1F2952-946B-4E0F-90C8-DDAF386D7BCE}">
      <dgm:prSet/>
      <dgm:spPr/>
      <dgm:t>
        <a:bodyPr/>
        <a:lstStyle/>
        <a:p>
          <a:endParaRPr lang="ru-RU"/>
        </a:p>
      </dgm:t>
    </dgm:pt>
    <dgm:pt modelId="{8AB98F92-E030-4565-A65F-66780AB055D4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Сөздерді буындап оқы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A7C613-30C5-42F3-8E3C-AE43CDFBB788}" type="parTrans" cxnId="{EE83D2F6-5F55-432C-AE07-7F2D47EB29E9}">
      <dgm:prSet/>
      <dgm:spPr/>
      <dgm:t>
        <a:bodyPr/>
        <a:lstStyle/>
        <a:p>
          <a:endParaRPr lang="ru-RU"/>
        </a:p>
      </dgm:t>
    </dgm:pt>
    <dgm:pt modelId="{F2E6A830-412D-490D-B25F-D51BDA4C2949}" type="sibTrans" cxnId="{EE83D2F6-5F55-432C-AE07-7F2D47EB29E9}">
      <dgm:prSet/>
      <dgm:spPr/>
      <dgm:t>
        <a:bodyPr/>
        <a:lstStyle/>
        <a:p>
          <a:endParaRPr lang="ru-RU"/>
        </a:p>
      </dgm:t>
    </dgm:pt>
    <dgm:pt modelId="{984B02B7-760F-46A0-857E-8CB178821298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Мәтінді түсініп оқы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63BE4AD-1696-4DA0-A05C-E5510D4D1AC6}" type="parTrans" cxnId="{CFFD1032-9E87-4230-92B2-52BC5294DD6D}">
      <dgm:prSet/>
      <dgm:spPr/>
      <dgm:t>
        <a:bodyPr/>
        <a:lstStyle/>
        <a:p>
          <a:endParaRPr lang="ru-RU"/>
        </a:p>
      </dgm:t>
    </dgm:pt>
    <dgm:pt modelId="{059E50FF-0DE1-4EC0-97AE-EDBF31D5985B}" type="sibTrans" cxnId="{CFFD1032-9E87-4230-92B2-52BC5294DD6D}">
      <dgm:prSet/>
      <dgm:spPr/>
      <dgm:t>
        <a:bodyPr/>
        <a:lstStyle/>
        <a:p>
          <a:endParaRPr lang="ru-RU"/>
        </a:p>
      </dgm:t>
    </dgm:pt>
    <dgm:pt modelId="{F7F05745-945D-4562-ABCF-507034C78E2D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жазылым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4A45EE-5490-4948-82CE-DA032B73998C}" type="parTrans" cxnId="{A38CDA30-A784-4A01-B66D-769801C1ABE5}">
      <dgm:prSet/>
      <dgm:spPr/>
      <dgm:t>
        <a:bodyPr/>
        <a:lstStyle/>
        <a:p>
          <a:endParaRPr lang="ru-RU"/>
        </a:p>
      </dgm:t>
    </dgm:pt>
    <dgm:pt modelId="{DEFA23AE-0279-481B-ADEA-5DF776A4977C}" type="sibTrans" cxnId="{A38CDA30-A784-4A01-B66D-769801C1ABE5}">
      <dgm:prSet/>
      <dgm:spPr/>
      <dgm:t>
        <a:bodyPr/>
        <a:lstStyle/>
        <a:p>
          <a:endParaRPr lang="ru-RU"/>
        </a:p>
      </dgm:t>
    </dgm:pt>
    <dgm:pt modelId="{6048FF49-DD3D-4D82-80B5-6C9CA27CBB19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Сөздерді буынға бөліп жаз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1600604-F899-42DB-AD67-650238750044}" type="parTrans" cxnId="{6F4FA6E8-81AB-4AEA-A81D-94E94A6BA606}">
      <dgm:prSet/>
      <dgm:spPr/>
      <dgm:t>
        <a:bodyPr/>
        <a:lstStyle/>
        <a:p>
          <a:endParaRPr lang="ru-RU"/>
        </a:p>
      </dgm:t>
    </dgm:pt>
    <dgm:pt modelId="{D91AF336-EA22-4291-974A-0C4E80AAC2A4}" type="sibTrans" cxnId="{6F4FA6E8-81AB-4AEA-A81D-94E94A6BA606}">
      <dgm:prSet/>
      <dgm:spPr/>
      <dgm:t>
        <a:bodyPr/>
        <a:lstStyle/>
        <a:p>
          <a:endParaRPr lang="ru-RU"/>
        </a:p>
      </dgm:t>
    </dgm:pt>
    <dgm:pt modelId="{8E1FCE20-30A5-4251-8C10-7EB0C75AED48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Мәтіндегі кейіпкерлердің атын жаз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F4DC4E-8EB1-4AB2-A2F3-9D059C3305C8}" type="parTrans" cxnId="{D75C9817-377C-4A44-BD6E-4293FB84B3C4}">
      <dgm:prSet/>
      <dgm:spPr/>
      <dgm:t>
        <a:bodyPr/>
        <a:lstStyle/>
        <a:p>
          <a:endParaRPr lang="ru-RU"/>
        </a:p>
      </dgm:t>
    </dgm:pt>
    <dgm:pt modelId="{243962DD-42DB-4678-863E-07DBDB4578FF}" type="sibTrans" cxnId="{D75C9817-377C-4A44-BD6E-4293FB84B3C4}">
      <dgm:prSet/>
      <dgm:spPr/>
      <dgm:t>
        <a:bodyPr/>
        <a:lstStyle/>
        <a:p>
          <a:endParaRPr lang="ru-RU"/>
        </a:p>
      </dgm:t>
    </dgm:pt>
    <dgm:pt modelId="{165D5178-46F3-4123-AC0C-D9554CA45FC1}" type="pres">
      <dgm:prSet presAssocID="{5594BB8B-9C83-46A4-AED1-F735C72983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A07C88-0C40-469D-949D-D7EB6B4CFBE5}" type="pres">
      <dgm:prSet presAssocID="{3D6618E4-22F8-4228-9F2B-8787F567AB6C}" presName="root" presStyleCnt="0"/>
      <dgm:spPr/>
    </dgm:pt>
    <dgm:pt modelId="{A712E9F8-C704-490C-B9B1-5EBE42D230F5}" type="pres">
      <dgm:prSet presAssocID="{3D6618E4-22F8-4228-9F2B-8787F567AB6C}" presName="rootComposite" presStyleCnt="0"/>
      <dgm:spPr/>
    </dgm:pt>
    <dgm:pt modelId="{3929E727-86A1-4363-AEE6-2D8DCB843511}" type="pres">
      <dgm:prSet presAssocID="{3D6618E4-22F8-4228-9F2B-8787F567AB6C}" presName="rootText" presStyleLbl="node1" presStyleIdx="0" presStyleCnt="2"/>
      <dgm:spPr/>
      <dgm:t>
        <a:bodyPr/>
        <a:lstStyle/>
        <a:p>
          <a:endParaRPr lang="ru-RU"/>
        </a:p>
      </dgm:t>
    </dgm:pt>
    <dgm:pt modelId="{63DD34E5-E9FE-45AB-BB45-2AD2665EC4F6}" type="pres">
      <dgm:prSet presAssocID="{3D6618E4-22F8-4228-9F2B-8787F567AB6C}" presName="rootConnector" presStyleLbl="node1" presStyleIdx="0" presStyleCnt="2"/>
      <dgm:spPr/>
      <dgm:t>
        <a:bodyPr/>
        <a:lstStyle/>
        <a:p>
          <a:endParaRPr lang="ru-RU"/>
        </a:p>
      </dgm:t>
    </dgm:pt>
    <dgm:pt modelId="{3CD0193B-BBD2-49E1-B97C-6374992FEA3D}" type="pres">
      <dgm:prSet presAssocID="{3D6618E4-22F8-4228-9F2B-8787F567AB6C}" presName="childShape" presStyleCnt="0"/>
      <dgm:spPr/>
    </dgm:pt>
    <dgm:pt modelId="{AA29749D-03C0-4A92-993E-253ED665BA67}" type="pres">
      <dgm:prSet presAssocID="{5CA7C613-30C5-42F3-8E3C-AE43CDFBB78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15CB27A-9C52-4724-8B46-3EB262E1E1B6}" type="pres">
      <dgm:prSet presAssocID="{8AB98F92-E030-4565-A65F-66780AB055D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9AFFA-5D4B-43A4-B74F-A73FB3F38F42}" type="pres">
      <dgm:prSet presAssocID="{F63BE4AD-1696-4DA0-A05C-E5510D4D1AC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54A80C6-7951-4659-AF4D-869F9537E169}" type="pres">
      <dgm:prSet presAssocID="{984B02B7-760F-46A0-857E-8CB17882129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07CA5-8056-45D0-8A50-696353166764}" type="pres">
      <dgm:prSet presAssocID="{F7F05745-945D-4562-ABCF-507034C78E2D}" presName="root" presStyleCnt="0"/>
      <dgm:spPr/>
    </dgm:pt>
    <dgm:pt modelId="{6ED942B2-1F59-4FC4-805E-1A3CD8D0E23E}" type="pres">
      <dgm:prSet presAssocID="{F7F05745-945D-4562-ABCF-507034C78E2D}" presName="rootComposite" presStyleCnt="0"/>
      <dgm:spPr/>
    </dgm:pt>
    <dgm:pt modelId="{EB35C1D4-D459-4AFE-9C0E-5BCA41408D4B}" type="pres">
      <dgm:prSet presAssocID="{F7F05745-945D-4562-ABCF-507034C78E2D}" presName="rootText" presStyleLbl="node1" presStyleIdx="1" presStyleCnt="2"/>
      <dgm:spPr/>
      <dgm:t>
        <a:bodyPr/>
        <a:lstStyle/>
        <a:p>
          <a:endParaRPr lang="ru-RU"/>
        </a:p>
      </dgm:t>
    </dgm:pt>
    <dgm:pt modelId="{93E75BF9-D3E5-41AA-A9C3-78B41627F43D}" type="pres">
      <dgm:prSet presAssocID="{F7F05745-945D-4562-ABCF-507034C78E2D}" presName="rootConnector" presStyleLbl="node1" presStyleIdx="1" presStyleCnt="2"/>
      <dgm:spPr/>
      <dgm:t>
        <a:bodyPr/>
        <a:lstStyle/>
        <a:p>
          <a:endParaRPr lang="ru-RU"/>
        </a:p>
      </dgm:t>
    </dgm:pt>
    <dgm:pt modelId="{938794EE-C42F-468D-B425-F30B5B93DB86}" type="pres">
      <dgm:prSet presAssocID="{F7F05745-945D-4562-ABCF-507034C78E2D}" presName="childShape" presStyleCnt="0"/>
      <dgm:spPr/>
    </dgm:pt>
    <dgm:pt modelId="{D5161C8D-79D0-46D6-AFD2-18BAF32A9066}" type="pres">
      <dgm:prSet presAssocID="{B1600604-F899-42DB-AD67-65023875004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1F10810-BEB5-41B1-AA6A-4D544A76DD53}" type="pres">
      <dgm:prSet presAssocID="{6048FF49-DD3D-4D82-80B5-6C9CA27CBB1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940F0-5556-468E-8610-950C9C3C8031}" type="pres">
      <dgm:prSet presAssocID="{9FF4DC4E-8EB1-4AB2-A2F3-9D059C3305C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4B699B3-65C2-4207-B2E8-289BE5C2A605}" type="pres">
      <dgm:prSet presAssocID="{8E1FCE20-30A5-4251-8C10-7EB0C75AED4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2BA4AA-4868-475A-BDCF-B89B7FA58F4A}" type="presOf" srcId="{B1600604-F899-42DB-AD67-650238750044}" destId="{D5161C8D-79D0-46D6-AFD2-18BAF32A9066}" srcOrd="0" destOrd="0" presId="urn:microsoft.com/office/officeart/2005/8/layout/hierarchy3"/>
    <dgm:cxn modelId="{8E4DED7D-8F6F-4106-A2B2-77D3A95D8A91}" type="presOf" srcId="{5594BB8B-9C83-46A4-AED1-F735C729837F}" destId="{165D5178-46F3-4123-AC0C-D9554CA45FC1}" srcOrd="0" destOrd="0" presId="urn:microsoft.com/office/officeart/2005/8/layout/hierarchy3"/>
    <dgm:cxn modelId="{6F4FA6E8-81AB-4AEA-A81D-94E94A6BA606}" srcId="{F7F05745-945D-4562-ABCF-507034C78E2D}" destId="{6048FF49-DD3D-4D82-80B5-6C9CA27CBB19}" srcOrd="0" destOrd="0" parTransId="{B1600604-F899-42DB-AD67-650238750044}" sibTransId="{D91AF336-EA22-4291-974A-0C4E80AAC2A4}"/>
    <dgm:cxn modelId="{545DD194-A20D-4345-8892-A56EB7601A25}" type="presOf" srcId="{8E1FCE20-30A5-4251-8C10-7EB0C75AED48}" destId="{D4B699B3-65C2-4207-B2E8-289BE5C2A605}" srcOrd="0" destOrd="0" presId="urn:microsoft.com/office/officeart/2005/8/layout/hierarchy3"/>
    <dgm:cxn modelId="{67F128E4-5360-46A7-A228-FD4768FF7F68}" type="presOf" srcId="{F7F05745-945D-4562-ABCF-507034C78E2D}" destId="{93E75BF9-D3E5-41AA-A9C3-78B41627F43D}" srcOrd="1" destOrd="0" presId="urn:microsoft.com/office/officeart/2005/8/layout/hierarchy3"/>
    <dgm:cxn modelId="{7DAB5B0C-EFA5-467B-9573-B97EFAF501B4}" type="presOf" srcId="{8AB98F92-E030-4565-A65F-66780AB055D4}" destId="{415CB27A-9C52-4724-8B46-3EB262E1E1B6}" srcOrd="0" destOrd="0" presId="urn:microsoft.com/office/officeart/2005/8/layout/hierarchy3"/>
    <dgm:cxn modelId="{F30C255D-9526-48BF-9B53-1D6B236B574C}" type="presOf" srcId="{3D6618E4-22F8-4228-9F2B-8787F567AB6C}" destId="{63DD34E5-E9FE-45AB-BB45-2AD2665EC4F6}" srcOrd="1" destOrd="0" presId="urn:microsoft.com/office/officeart/2005/8/layout/hierarchy3"/>
    <dgm:cxn modelId="{58338EA6-D0EE-4D11-9EF1-CBF7FE632F3F}" type="presOf" srcId="{F63BE4AD-1696-4DA0-A05C-E5510D4D1AC6}" destId="{A7E9AFFA-5D4B-43A4-B74F-A73FB3F38F42}" srcOrd="0" destOrd="0" presId="urn:microsoft.com/office/officeart/2005/8/layout/hierarchy3"/>
    <dgm:cxn modelId="{BDCEAF16-C8D9-49F4-97F3-482FC80BB71E}" type="presOf" srcId="{6048FF49-DD3D-4D82-80B5-6C9CA27CBB19}" destId="{D1F10810-BEB5-41B1-AA6A-4D544A76DD53}" srcOrd="0" destOrd="0" presId="urn:microsoft.com/office/officeart/2005/8/layout/hierarchy3"/>
    <dgm:cxn modelId="{A38CDA30-A784-4A01-B66D-769801C1ABE5}" srcId="{5594BB8B-9C83-46A4-AED1-F735C729837F}" destId="{F7F05745-945D-4562-ABCF-507034C78E2D}" srcOrd="1" destOrd="0" parTransId="{A84A45EE-5490-4948-82CE-DA032B73998C}" sibTransId="{DEFA23AE-0279-481B-ADEA-5DF776A4977C}"/>
    <dgm:cxn modelId="{EE1F2952-946B-4E0F-90C8-DDAF386D7BCE}" srcId="{5594BB8B-9C83-46A4-AED1-F735C729837F}" destId="{3D6618E4-22F8-4228-9F2B-8787F567AB6C}" srcOrd="0" destOrd="0" parTransId="{9FE90AAC-9239-423A-AB1C-22AA49509025}" sibTransId="{64E31ADC-E410-4BDF-B141-C0E3084305F7}"/>
    <dgm:cxn modelId="{771044B6-E01A-48AB-865F-AA4C9775AAF6}" type="presOf" srcId="{F7F05745-945D-4562-ABCF-507034C78E2D}" destId="{EB35C1D4-D459-4AFE-9C0E-5BCA41408D4B}" srcOrd="0" destOrd="0" presId="urn:microsoft.com/office/officeart/2005/8/layout/hierarchy3"/>
    <dgm:cxn modelId="{C72F14B4-AA48-4303-9AF6-539A3090F3F6}" type="presOf" srcId="{984B02B7-760F-46A0-857E-8CB178821298}" destId="{954A80C6-7951-4659-AF4D-869F9537E169}" srcOrd="0" destOrd="0" presId="urn:microsoft.com/office/officeart/2005/8/layout/hierarchy3"/>
    <dgm:cxn modelId="{EE83D2F6-5F55-432C-AE07-7F2D47EB29E9}" srcId="{3D6618E4-22F8-4228-9F2B-8787F567AB6C}" destId="{8AB98F92-E030-4565-A65F-66780AB055D4}" srcOrd="0" destOrd="0" parTransId="{5CA7C613-30C5-42F3-8E3C-AE43CDFBB788}" sibTransId="{F2E6A830-412D-490D-B25F-D51BDA4C2949}"/>
    <dgm:cxn modelId="{F8182BF0-4671-4279-AB57-8A9C84F3E210}" type="presOf" srcId="{3D6618E4-22F8-4228-9F2B-8787F567AB6C}" destId="{3929E727-86A1-4363-AEE6-2D8DCB843511}" srcOrd="0" destOrd="0" presId="urn:microsoft.com/office/officeart/2005/8/layout/hierarchy3"/>
    <dgm:cxn modelId="{64B5AC62-2CD9-46D7-9EFA-86565AB487BF}" type="presOf" srcId="{5CA7C613-30C5-42F3-8E3C-AE43CDFBB788}" destId="{AA29749D-03C0-4A92-993E-253ED665BA67}" srcOrd="0" destOrd="0" presId="urn:microsoft.com/office/officeart/2005/8/layout/hierarchy3"/>
    <dgm:cxn modelId="{5C2086D7-85C0-483A-A5AA-ABFB696716E2}" type="presOf" srcId="{9FF4DC4E-8EB1-4AB2-A2F3-9D059C3305C8}" destId="{B98940F0-5556-468E-8610-950C9C3C8031}" srcOrd="0" destOrd="0" presId="urn:microsoft.com/office/officeart/2005/8/layout/hierarchy3"/>
    <dgm:cxn modelId="{D75C9817-377C-4A44-BD6E-4293FB84B3C4}" srcId="{F7F05745-945D-4562-ABCF-507034C78E2D}" destId="{8E1FCE20-30A5-4251-8C10-7EB0C75AED48}" srcOrd="1" destOrd="0" parTransId="{9FF4DC4E-8EB1-4AB2-A2F3-9D059C3305C8}" sibTransId="{243962DD-42DB-4678-863E-07DBDB4578FF}"/>
    <dgm:cxn modelId="{CFFD1032-9E87-4230-92B2-52BC5294DD6D}" srcId="{3D6618E4-22F8-4228-9F2B-8787F567AB6C}" destId="{984B02B7-760F-46A0-857E-8CB178821298}" srcOrd="1" destOrd="0" parTransId="{F63BE4AD-1696-4DA0-A05C-E5510D4D1AC6}" sibTransId="{059E50FF-0DE1-4EC0-97AE-EDBF31D5985B}"/>
    <dgm:cxn modelId="{E7438C7F-9F04-4815-A424-E405CD6B0AC4}" type="presParOf" srcId="{165D5178-46F3-4123-AC0C-D9554CA45FC1}" destId="{50A07C88-0C40-469D-949D-D7EB6B4CFBE5}" srcOrd="0" destOrd="0" presId="urn:microsoft.com/office/officeart/2005/8/layout/hierarchy3"/>
    <dgm:cxn modelId="{0235CCF9-2269-44CC-A587-343B28EC833F}" type="presParOf" srcId="{50A07C88-0C40-469D-949D-D7EB6B4CFBE5}" destId="{A712E9F8-C704-490C-B9B1-5EBE42D230F5}" srcOrd="0" destOrd="0" presId="urn:microsoft.com/office/officeart/2005/8/layout/hierarchy3"/>
    <dgm:cxn modelId="{7DFCDDD5-4105-459B-BC30-500E0C6E3C5D}" type="presParOf" srcId="{A712E9F8-C704-490C-B9B1-5EBE42D230F5}" destId="{3929E727-86A1-4363-AEE6-2D8DCB843511}" srcOrd="0" destOrd="0" presId="urn:microsoft.com/office/officeart/2005/8/layout/hierarchy3"/>
    <dgm:cxn modelId="{330E1C73-F513-4DA8-98F6-4AD096727B1D}" type="presParOf" srcId="{A712E9F8-C704-490C-B9B1-5EBE42D230F5}" destId="{63DD34E5-E9FE-45AB-BB45-2AD2665EC4F6}" srcOrd="1" destOrd="0" presId="urn:microsoft.com/office/officeart/2005/8/layout/hierarchy3"/>
    <dgm:cxn modelId="{A1AB6853-2DA1-4C5A-8E43-0BD219B2C60B}" type="presParOf" srcId="{50A07C88-0C40-469D-949D-D7EB6B4CFBE5}" destId="{3CD0193B-BBD2-49E1-B97C-6374992FEA3D}" srcOrd="1" destOrd="0" presId="urn:microsoft.com/office/officeart/2005/8/layout/hierarchy3"/>
    <dgm:cxn modelId="{C43B80B0-30A5-42F0-9933-0924ECC13B1B}" type="presParOf" srcId="{3CD0193B-BBD2-49E1-B97C-6374992FEA3D}" destId="{AA29749D-03C0-4A92-993E-253ED665BA67}" srcOrd="0" destOrd="0" presId="urn:microsoft.com/office/officeart/2005/8/layout/hierarchy3"/>
    <dgm:cxn modelId="{A9AA3221-1C31-4973-916A-9BCC72CCBA0C}" type="presParOf" srcId="{3CD0193B-BBD2-49E1-B97C-6374992FEA3D}" destId="{415CB27A-9C52-4724-8B46-3EB262E1E1B6}" srcOrd="1" destOrd="0" presId="urn:microsoft.com/office/officeart/2005/8/layout/hierarchy3"/>
    <dgm:cxn modelId="{7E08AA70-77FA-48DB-B757-601A4A8A7584}" type="presParOf" srcId="{3CD0193B-BBD2-49E1-B97C-6374992FEA3D}" destId="{A7E9AFFA-5D4B-43A4-B74F-A73FB3F38F42}" srcOrd="2" destOrd="0" presId="urn:microsoft.com/office/officeart/2005/8/layout/hierarchy3"/>
    <dgm:cxn modelId="{0E7ABED7-03F8-4697-AF46-2B7B8E628DE7}" type="presParOf" srcId="{3CD0193B-BBD2-49E1-B97C-6374992FEA3D}" destId="{954A80C6-7951-4659-AF4D-869F9537E169}" srcOrd="3" destOrd="0" presId="urn:microsoft.com/office/officeart/2005/8/layout/hierarchy3"/>
    <dgm:cxn modelId="{5373FAB4-7B4E-4ADF-8969-FB1E01943CCC}" type="presParOf" srcId="{165D5178-46F3-4123-AC0C-D9554CA45FC1}" destId="{66707CA5-8056-45D0-8A50-696353166764}" srcOrd="1" destOrd="0" presId="urn:microsoft.com/office/officeart/2005/8/layout/hierarchy3"/>
    <dgm:cxn modelId="{AA8F455C-87E3-4B21-8EF2-48ECD36C71BC}" type="presParOf" srcId="{66707CA5-8056-45D0-8A50-696353166764}" destId="{6ED942B2-1F59-4FC4-805E-1A3CD8D0E23E}" srcOrd="0" destOrd="0" presId="urn:microsoft.com/office/officeart/2005/8/layout/hierarchy3"/>
    <dgm:cxn modelId="{50C2FAB1-F5FE-462C-92F4-EC8D16C57726}" type="presParOf" srcId="{6ED942B2-1F59-4FC4-805E-1A3CD8D0E23E}" destId="{EB35C1D4-D459-4AFE-9C0E-5BCA41408D4B}" srcOrd="0" destOrd="0" presId="urn:microsoft.com/office/officeart/2005/8/layout/hierarchy3"/>
    <dgm:cxn modelId="{9666F738-C40E-46D0-80D1-8D643DD37821}" type="presParOf" srcId="{6ED942B2-1F59-4FC4-805E-1A3CD8D0E23E}" destId="{93E75BF9-D3E5-41AA-A9C3-78B41627F43D}" srcOrd="1" destOrd="0" presId="urn:microsoft.com/office/officeart/2005/8/layout/hierarchy3"/>
    <dgm:cxn modelId="{CB57497D-6C80-41C9-BF23-1EC11A06279B}" type="presParOf" srcId="{66707CA5-8056-45D0-8A50-696353166764}" destId="{938794EE-C42F-468D-B425-F30B5B93DB86}" srcOrd="1" destOrd="0" presId="urn:microsoft.com/office/officeart/2005/8/layout/hierarchy3"/>
    <dgm:cxn modelId="{A682F96A-EA9C-47C2-8A0B-E330F4F6AB68}" type="presParOf" srcId="{938794EE-C42F-468D-B425-F30B5B93DB86}" destId="{D5161C8D-79D0-46D6-AFD2-18BAF32A9066}" srcOrd="0" destOrd="0" presId="urn:microsoft.com/office/officeart/2005/8/layout/hierarchy3"/>
    <dgm:cxn modelId="{309EDA9F-F460-47D7-A894-9E5DD1C0473E}" type="presParOf" srcId="{938794EE-C42F-468D-B425-F30B5B93DB86}" destId="{D1F10810-BEB5-41B1-AA6A-4D544A76DD53}" srcOrd="1" destOrd="0" presId="urn:microsoft.com/office/officeart/2005/8/layout/hierarchy3"/>
    <dgm:cxn modelId="{E5C60AF7-60E1-40A3-9A15-EF74CBAAA067}" type="presParOf" srcId="{938794EE-C42F-468D-B425-F30B5B93DB86}" destId="{B98940F0-5556-468E-8610-950C9C3C8031}" srcOrd="2" destOrd="0" presId="urn:microsoft.com/office/officeart/2005/8/layout/hierarchy3"/>
    <dgm:cxn modelId="{DF8C9B15-DFF5-4368-9643-ED9C884CC542}" type="presParOf" srcId="{938794EE-C42F-468D-B425-F30B5B93DB86}" destId="{D4B699B3-65C2-4207-B2E8-289BE5C2A605}" srcOrd="3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B34F41-187F-424F-808A-79182A4D9524}" type="doc">
      <dgm:prSet loTypeId="urn:microsoft.com/office/officeart/2005/8/layout/cycle4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346AF9A-8F21-4BC2-A50F-34765CBB6748}">
      <dgm:prSet phldrT="[Текст]" custT="1"/>
      <dgm:spPr/>
      <dgm:t>
        <a:bodyPr/>
        <a:lstStyle/>
        <a:p>
          <a:pPr>
            <a:lnSpc>
              <a:spcPts val="1200"/>
            </a:lnSpc>
            <a:spcAft>
              <a:spcPts val="0"/>
            </a:spcAft>
          </a:pPr>
          <a:r>
            <a:rPr lang="kk-KZ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тыңдалым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8FCFC9-9042-484A-9D44-98FCCB7A3BE2}" type="parTrans" cxnId="{B6A18C31-2637-4E96-B64D-36F314C33382}">
      <dgm:prSet/>
      <dgm:spPr/>
      <dgm:t>
        <a:bodyPr/>
        <a:lstStyle/>
        <a:p>
          <a:endParaRPr lang="ru-RU"/>
        </a:p>
      </dgm:t>
    </dgm:pt>
    <dgm:pt modelId="{72630F86-19F4-40EB-B905-0EFDA8DE625C}" type="sibTrans" cxnId="{B6A18C31-2637-4E96-B64D-36F314C33382}">
      <dgm:prSet/>
      <dgm:spPr/>
      <dgm:t>
        <a:bodyPr/>
        <a:lstStyle/>
        <a:p>
          <a:endParaRPr lang="ru-RU"/>
        </a:p>
      </dgm:t>
    </dgm:pt>
    <dgm:pt modelId="{719284FA-0EFF-4F2F-A954-60FF758B5D8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kk-KZ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Тыңдалым тіл иесінің сөзін, лекцияны, радио және теледидар бағдарламасын тыңдауды және түсінуді көрсетеді.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A1DE54-605E-4DA8-B4B0-8644FCA71D53}" type="parTrans" cxnId="{C05029A3-B326-4C1D-B4CA-444A2F16C0BA}">
      <dgm:prSet/>
      <dgm:spPr/>
      <dgm:t>
        <a:bodyPr/>
        <a:lstStyle/>
        <a:p>
          <a:endParaRPr lang="ru-RU"/>
        </a:p>
      </dgm:t>
    </dgm:pt>
    <dgm:pt modelId="{9CB80763-1607-4D47-999C-EB3006FA8A4E}" type="sibTrans" cxnId="{C05029A3-B326-4C1D-B4CA-444A2F16C0BA}">
      <dgm:prSet/>
      <dgm:spPr/>
      <dgm:t>
        <a:bodyPr/>
        <a:lstStyle/>
        <a:p>
          <a:endParaRPr lang="ru-RU"/>
        </a:p>
      </dgm:t>
    </dgm:pt>
    <dgm:pt modelId="{28E6BC91-FE64-4214-9EF3-4CBA659CCDD0}">
      <dgm:prSet phldrT="[Текст]" custT="1"/>
      <dgm:spPr/>
      <dgm:t>
        <a:bodyPr/>
        <a:lstStyle/>
        <a:p>
          <a:pPr>
            <a:lnSpc>
              <a:spcPts val="1200"/>
            </a:lnSpc>
            <a:spcAft>
              <a:spcPts val="0"/>
            </a:spcAft>
          </a:pPr>
          <a:r>
            <a:rPr lang="kk-KZ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айтылым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2A26B7-AE39-4E8B-83A3-E0BDDA05CFC1}" type="parTrans" cxnId="{1389D4EE-5F14-42E9-8DEE-06216FF237B0}">
      <dgm:prSet/>
      <dgm:spPr/>
      <dgm:t>
        <a:bodyPr/>
        <a:lstStyle/>
        <a:p>
          <a:endParaRPr lang="ru-RU"/>
        </a:p>
      </dgm:t>
    </dgm:pt>
    <dgm:pt modelId="{A2F1BD6A-E57E-40BC-9D49-D3A3AFC9D446}" type="sibTrans" cxnId="{1389D4EE-5F14-42E9-8DEE-06216FF237B0}">
      <dgm:prSet/>
      <dgm:spPr/>
      <dgm:t>
        <a:bodyPr/>
        <a:lstStyle/>
        <a:p>
          <a:endParaRPr lang="ru-RU"/>
        </a:p>
      </dgm:t>
    </dgm:pt>
    <dgm:pt modelId="{4C1E9D52-309F-4CF1-B28C-5AE24647106B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Айтылым  дегеніміз- өзге адамдармен қарым-қатынасқа түсу барысында ойымызды жеткізу үшін тілдік бірліктерді қолдану.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2B76094-8473-4F8A-A994-19E6EDDD489A}" type="parTrans" cxnId="{DE40A3ED-3725-4045-B5AC-231DCA90EDD2}">
      <dgm:prSet/>
      <dgm:spPr/>
      <dgm:t>
        <a:bodyPr/>
        <a:lstStyle/>
        <a:p>
          <a:endParaRPr lang="ru-RU"/>
        </a:p>
      </dgm:t>
    </dgm:pt>
    <dgm:pt modelId="{52A568AB-51E9-4D7E-94FF-AA43FDF04F9E}" type="sibTrans" cxnId="{DE40A3ED-3725-4045-B5AC-231DCA90EDD2}">
      <dgm:prSet/>
      <dgm:spPr/>
      <dgm:t>
        <a:bodyPr/>
        <a:lstStyle/>
        <a:p>
          <a:endParaRPr lang="ru-RU"/>
        </a:p>
      </dgm:t>
    </dgm:pt>
    <dgm:pt modelId="{4161D972-98B4-47C8-882C-0CF1D356B5EF}">
      <dgm:prSet phldrT="[Текст]" custT="1"/>
      <dgm:spPr/>
      <dgm:t>
        <a:bodyPr/>
        <a:lstStyle/>
        <a:p>
          <a:pPr>
            <a:lnSpc>
              <a:spcPts val="1200"/>
            </a:lnSpc>
            <a:spcAft>
              <a:spcPts val="0"/>
            </a:spcAft>
          </a:pPr>
          <a:r>
            <a:rPr lang="kk-KZ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жазылым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066889-60E6-4006-991A-0F7317A02848}" type="parTrans" cxnId="{86E42818-1E33-46FD-8F4E-544D4894302A}">
      <dgm:prSet/>
      <dgm:spPr/>
      <dgm:t>
        <a:bodyPr/>
        <a:lstStyle/>
        <a:p>
          <a:endParaRPr lang="ru-RU"/>
        </a:p>
      </dgm:t>
    </dgm:pt>
    <dgm:pt modelId="{AAE3E416-38A0-431D-882D-37CC53BD8CF0}" type="sibTrans" cxnId="{86E42818-1E33-46FD-8F4E-544D4894302A}">
      <dgm:prSet/>
      <dgm:spPr/>
      <dgm:t>
        <a:bodyPr/>
        <a:lstStyle/>
        <a:p>
          <a:endParaRPr lang="ru-RU"/>
        </a:p>
      </dgm:t>
    </dgm:pt>
    <dgm:pt modelId="{A692FEB4-F3CB-4918-9C1A-7033CCC71577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Жазылым -оқушының нәтиже көрсететін, мұғалімнің өнім алатын дағдысы болып табылады.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3CDA95B-9E06-4FA4-8002-1A8130566978}" type="parTrans" cxnId="{DAF3279E-01EB-4716-8698-7297FD61202B}">
      <dgm:prSet/>
      <dgm:spPr/>
      <dgm:t>
        <a:bodyPr/>
        <a:lstStyle/>
        <a:p>
          <a:endParaRPr lang="ru-RU"/>
        </a:p>
      </dgm:t>
    </dgm:pt>
    <dgm:pt modelId="{41B7513D-BEF8-4679-B19D-1F7E19169396}" type="sibTrans" cxnId="{DAF3279E-01EB-4716-8698-7297FD61202B}">
      <dgm:prSet/>
      <dgm:spPr/>
      <dgm:t>
        <a:bodyPr/>
        <a:lstStyle/>
        <a:p>
          <a:endParaRPr lang="ru-RU"/>
        </a:p>
      </dgm:t>
    </dgm:pt>
    <dgm:pt modelId="{E1B07176-0183-4B4A-BAC2-CF044160BD5A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оқылым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BB3B44-EF34-4B0E-8EEB-85A8C710E50B}" type="parTrans" cxnId="{EF8032C4-50E6-4F6D-8458-1942CBEADA3C}">
      <dgm:prSet/>
      <dgm:spPr/>
      <dgm:t>
        <a:bodyPr/>
        <a:lstStyle/>
        <a:p>
          <a:endParaRPr lang="ru-RU"/>
        </a:p>
      </dgm:t>
    </dgm:pt>
    <dgm:pt modelId="{8A3008CA-D14B-4815-A739-BAE7E3E8409D}" type="sibTrans" cxnId="{EF8032C4-50E6-4F6D-8458-1942CBEADA3C}">
      <dgm:prSet/>
      <dgm:spPr/>
      <dgm:t>
        <a:bodyPr/>
        <a:lstStyle/>
        <a:p>
          <a:endParaRPr lang="ru-RU"/>
        </a:p>
      </dgm:t>
    </dgm:pt>
    <dgm:pt modelId="{4DEACFC8-F9BF-4F3D-BF66-7C73D52C3FFE}">
      <dgm:prSet phldrT="[Текст]" custT="1"/>
      <dgm:spPr/>
      <dgm:t>
        <a:bodyPr/>
        <a:lstStyle/>
        <a:p>
          <a:pPr algn="l">
            <a:lnSpc>
              <a:spcPts val="1500"/>
            </a:lnSpc>
            <a:spcAft>
              <a:spcPts val="0"/>
            </a:spcAft>
          </a:pP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280E285-F559-450E-9885-C99B41CC22C3}" type="parTrans" cxnId="{9F01C930-732D-4FB0-8515-7AFC82F78F6F}">
      <dgm:prSet/>
      <dgm:spPr/>
      <dgm:t>
        <a:bodyPr/>
        <a:lstStyle/>
        <a:p>
          <a:endParaRPr lang="ru-RU"/>
        </a:p>
      </dgm:t>
    </dgm:pt>
    <dgm:pt modelId="{F8F35745-5D27-4DE9-9A50-4DFA8B3743E4}" type="sibTrans" cxnId="{9F01C930-732D-4FB0-8515-7AFC82F78F6F}">
      <dgm:prSet/>
      <dgm:spPr/>
      <dgm:t>
        <a:bodyPr/>
        <a:lstStyle/>
        <a:p>
          <a:endParaRPr lang="ru-RU"/>
        </a:p>
      </dgm:t>
    </dgm:pt>
    <dgm:pt modelId="{8B2C6388-C277-439D-82A1-EE4F4E2FBFB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25E2657-6E47-44E8-BDA6-CAF6A3254330}" type="parTrans" cxnId="{025F744B-6D9F-41B8-B1DC-3C55B72BB31C}">
      <dgm:prSet/>
      <dgm:spPr/>
      <dgm:t>
        <a:bodyPr/>
        <a:lstStyle/>
        <a:p>
          <a:endParaRPr lang="ru-RU"/>
        </a:p>
      </dgm:t>
    </dgm:pt>
    <dgm:pt modelId="{3AC5F46C-0429-40DB-AB5F-06D7638E46C2}" type="sibTrans" cxnId="{025F744B-6D9F-41B8-B1DC-3C55B72BB31C}">
      <dgm:prSet/>
      <dgm:spPr/>
      <dgm:t>
        <a:bodyPr/>
        <a:lstStyle/>
        <a:p>
          <a:endParaRPr lang="ru-RU"/>
        </a:p>
      </dgm:t>
    </dgm:pt>
    <dgm:pt modelId="{1CE75E3F-444C-47A9-8619-AB7F503CA21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56CC8F-9911-4B9B-A702-9E2674B7504C}" type="parTrans" cxnId="{8DFB0CCF-2CB4-40F8-A079-B8A887A52E53}">
      <dgm:prSet/>
      <dgm:spPr/>
      <dgm:t>
        <a:bodyPr/>
        <a:lstStyle/>
        <a:p>
          <a:endParaRPr lang="ru-RU"/>
        </a:p>
      </dgm:t>
    </dgm:pt>
    <dgm:pt modelId="{B9A54227-0E63-4AC7-9500-A3D104F733D0}" type="sibTrans" cxnId="{8DFB0CCF-2CB4-40F8-A079-B8A887A52E53}">
      <dgm:prSet/>
      <dgm:spPr/>
      <dgm:t>
        <a:bodyPr/>
        <a:lstStyle/>
        <a:p>
          <a:endParaRPr lang="ru-RU"/>
        </a:p>
      </dgm:t>
    </dgm:pt>
    <dgm:pt modelId="{34199442-2D3C-40EF-9B77-AD09CB2087D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Оқылым-оқушының        оқу сауаттылығын қалыптастырудың құрамдас бөлігі. Оқылым дағдыларын жақсартпайынша жазылым кезеңі жүзеге аспайды.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65EF130-EA10-4829-99D3-8C6BA112E0C7}" type="sibTrans" cxnId="{4D00217E-4842-4156-A664-D423236183A3}">
      <dgm:prSet/>
      <dgm:spPr/>
      <dgm:t>
        <a:bodyPr/>
        <a:lstStyle/>
        <a:p>
          <a:endParaRPr lang="ru-RU"/>
        </a:p>
      </dgm:t>
    </dgm:pt>
    <dgm:pt modelId="{D523AC29-7DB5-4B31-962E-E997395DB1AF}" type="parTrans" cxnId="{4D00217E-4842-4156-A664-D423236183A3}">
      <dgm:prSet/>
      <dgm:spPr/>
      <dgm:t>
        <a:bodyPr/>
        <a:lstStyle/>
        <a:p>
          <a:endParaRPr lang="ru-RU"/>
        </a:p>
      </dgm:t>
    </dgm:pt>
    <dgm:pt modelId="{FFB33B6F-011D-4277-8D5B-7B10D3DD81F3}" type="pres">
      <dgm:prSet presAssocID="{90B34F41-187F-424F-808A-79182A4D952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BBE824-D0B1-487F-A5A4-F5D27645181D}" type="pres">
      <dgm:prSet presAssocID="{90B34F41-187F-424F-808A-79182A4D9524}" presName="children" presStyleCnt="0"/>
      <dgm:spPr/>
    </dgm:pt>
    <dgm:pt modelId="{FB84C65C-4073-405D-851F-4C59F51514D4}" type="pres">
      <dgm:prSet presAssocID="{90B34F41-187F-424F-808A-79182A4D9524}" presName="child1group" presStyleCnt="0"/>
      <dgm:spPr/>
    </dgm:pt>
    <dgm:pt modelId="{AA373C34-A25C-4D02-A979-A88E705677B5}" type="pres">
      <dgm:prSet presAssocID="{90B34F41-187F-424F-808A-79182A4D9524}" presName="child1" presStyleLbl="bgAcc1" presStyleIdx="0" presStyleCnt="4" custScaleX="125939" custScaleY="147993" custLinFactNeighborX="17904" custLinFactNeighborY="33681"/>
      <dgm:spPr/>
      <dgm:t>
        <a:bodyPr/>
        <a:lstStyle/>
        <a:p>
          <a:endParaRPr lang="ru-RU"/>
        </a:p>
      </dgm:t>
    </dgm:pt>
    <dgm:pt modelId="{147BADEE-7E19-44D5-AA8F-031F30335F61}" type="pres">
      <dgm:prSet presAssocID="{90B34F41-187F-424F-808A-79182A4D952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25E55-4ADA-4FB5-A1C7-79FE9F72DD3F}" type="pres">
      <dgm:prSet presAssocID="{90B34F41-187F-424F-808A-79182A4D9524}" presName="child2group" presStyleCnt="0"/>
      <dgm:spPr/>
    </dgm:pt>
    <dgm:pt modelId="{D493C1BB-1A46-4A3E-BA4F-C2F20ED636A2}" type="pres">
      <dgm:prSet presAssocID="{90B34F41-187F-424F-808A-79182A4D9524}" presName="child2" presStyleLbl="bgAcc1" presStyleIdx="1" presStyleCnt="4" custScaleX="127610" custScaleY="147066" custLinFactNeighborX="-17877" custLinFactNeighborY="33218"/>
      <dgm:spPr/>
      <dgm:t>
        <a:bodyPr/>
        <a:lstStyle/>
        <a:p>
          <a:endParaRPr lang="ru-RU"/>
        </a:p>
      </dgm:t>
    </dgm:pt>
    <dgm:pt modelId="{89E146E5-E7F4-437B-90F8-366FC637C48B}" type="pres">
      <dgm:prSet presAssocID="{90B34F41-187F-424F-808A-79182A4D952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4BE18-B513-47A4-9B9E-F290C8FC6F66}" type="pres">
      <dgm:prSet presAssocID="{90B34F41-187F-424F-808A-79182A4D9524}" presName="child3group" presStyleCnt="0"/>
      <dgm:spPr/>
    </dgm:pt>
    <dgm:pt modelId="{34425324-CD23-4357-BE29-7DDA0D306C40}" type="pres">
      <dgm:prSet presAssocID="{90B34F41-187F-424F-808A-79182A4D9524}" presName="child3" presStyleLbl="bgAcc1" presStyleIdx="2" presStyleCnt="4" custScaleX="128996" custScaleY="139405" custLinFactNeighborX="-15075" custLinFactNeighborY="-33346"/>
      <dgm:spPr/>
      <dgm:t>
        <a:bodyPr/>
        <a:lstStyle/>
        <a:p>
          <a:endParaRPr lang="ru-RU"/>
        </a:p>
      </dgm:t>
    </dgm:pt>
    <dgm:pt modelId="{57C550B0-DC42-4E27-84E2-ACB15487EC91}" type="pres">
      <dgm:prSet presAssocID="{90B34F41-187F-424F-808A-79182A4D952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0D144-2A28-419C-8038-87C037180CFB}" type="pres">
      <dgm:prSet presAssocID="{90B34F41-187F-424F-808A-79182A4D9524}" presName="child4group" presStyleCnt="0"/>
      <dgm:spPr/>
    </dgm:pt>
    <dgm:pt modelId="{9EFE551E-8677-4855-8CB6-5C760CEFCBD8}" type="pres">
      <dgm:prSet presAssocID="{90B34F41-187F-424F-808A-79182A4D9524}" presName="child4" presStyleLbl="bgAcc1" presStyleIdx="3" presStyleCnt="4" custScaleX="143738" custScaleY="133109" custLinFactNeighborX="16006" custLinFactNeighborY="-35287"/>
      <dgm:spPr/>
      <dgm:t>
        <a:bodyPr/>
        <a:lstStyle/>
        <a:p>
          <a:endParaRPr lang="ru-RU"/>
        </a:p>
      </dgm:t>
    </dgm:pt>
    <dgm:pt modelId="{A29681A8-B622-4B6E-BACC-1FD0F3C59A4D}" type="pres">
      <dgm:prSet presAssocID="{90B34F41-187F-424F-808A-79182A4D952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56971-B5B4-4E85-B0D2-BFB464160FDE}" type="pres">
      <dgm:prSet presAssocID="{90B34F41-187F-424F-808A-79182A4D9524}" presName="childPlaceholder" presStyleCnt="0"/>
      <dgm:spPr/>
    </dgm:pt>
    <dgm:pt modelId="{47AB1922-8777-44B2-878A-9D3E85E79127}" type="pres">
      <dgm:prSet presAssocID="{90B34F41-187F-424F-808A-79182A4D9524}" presName="circle" presStyleCnt="0"/>
      <dgm:spPr/>
    </dgm:pt>
    <dgm:pt modelId="{B4334B96-9CF1-4C84-849F-D09A21AA66F4}" type="pres">
      <dgm:prSet presAssocID="{90B34F41-187F-424F-808A-79182A4D9524}" presName="quadrant1" presStyleLbl="node1" presStyleIdx="0" presStyleCnt="4" custScaleX="68734" custScaleY="69554" custLinFactNeighborX="21711" custLinFactNeighborY="197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ABBEA-B903-4B38-B0C2-129C18AA8656}" type="pres">
      <dgm:prSet presAssocID="{90B34F41-187F-424F-808A-79182A4D9524}" presName="quadrant2" presStyleLbl="node1" presStyleIdx="1" presStyleCnt="4" custScaleX="69999" custScaleY="69997" custLinFactNeighborX="-14082" custLinFactNeighborY="197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D70EB-3DDA-4803-9089-ED8D4DD088B3}" type="pres">
      <dgm:prSet presAssocID="{90B34F41-187F-424F-808A-79182A4D9524}" presName="quadrant3" presStyleLbl="node1" presStyleIdx="2" presStyleCnt="4" custScaleX="67786" custScaleY="67377" custLinFactNeighborX="-11198" custLinFactNeighborY="-162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4959E-43F8-47B2-9925-3F0CA3B33535}" type="pres">
      <dgm:prSet presAssocID="{90B34F41-187F-424F-808A-79182A4D9524}" presName="quadrant4" presStyleLbl="node1" presStyleIdx="3" presStyleCnt="4" custScaleX="68625" custScaleY="68199" custLinFactNeighborX="24063" custLinFactNeighborY="-158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CDB77-8949-42A7-8A54-D117941F4CCD}" type="pres">
      <dgm:prSet presAssocID="{90B34F41-187F-424F-808A-79182A4D9524}" presName="quadrantPlaceholder" presStyleCnt="0"/>
      <dgm:spPr/>
    </dgm:pt>
    <dgm:pt modelId="{678511E8-7B7B-4EFA-A67E-065AD9096B3F}" type="pres">
      <dgm:prSet presAssocID="{90B34F41-187F-424F-808A-79182A4D9524}" presName="center1" presStyleLbl="fgShp" presStyleIdx="0" presStyleCnt="2" custScaleX="48943" custScaleY="55347" custLinFactNeighborX="8157" custLinFactNeighborY="9381"/>
      <dgm:spPr/>
    </dgm:pt>
    <dgm:pt modelId="{5BDF6854-7BAD-4B37-8922-390860529DAB}" type="pres">
      <dgm:prSet presAssocID="{90B34F41-187F-424F-808A-79182A4D9524}" presName="center2" presStyleLbl="fgShp" presStyleIdx="1" presStyleCnt="2" custScaleX="48943" custScaleY="55347" custLinFactNeighborX="8157" custLinFactNeighborY="-19700"/>
      <dgm:spPr/>
    </dgm:pt>
  </dgm:ptLst>
  <dgm:cxnLst>
    <dgm:cxn modelId="{4D00217E-4842-4156-A664-D423236183A3}" srcId="{E1B07176-0183-4B4A-BAC2-CF044160BD5A}" destId="{34199442-2D3C-40EF-9B77-AD09CB2087D5}" srcOrd="0" destOrd="0" parTransId="{D523AC29-7DB5-4B31-962E-E997395DB1AF}" sibTransId="{F65EF130-EA10-4829-99D3-8C6BA112E0C7}"/>
    <dgm:cxn modelId="{9F01C930-732D-4FB0-8515-7AFC82F78F6F}" srcId="{4161D972-98B4-47C8-882C-0CF1D356B5EF}" destId="{4DEACFC8-F9BF-4F3D-BF66-7C73D52C3FFE}" srcOrd="0" destOrd="0" parTransId="{4280E285-F559-450E-9885-C99B41CC22C3}" sibTransId="{F8F35745-5D27-4DE9-9A50-4DFA8B3743E4}"/>
    <dgm:cxn modelId="{0F462C28-023B-4E58-9A73-570D99B8EB1B}" type="presOf" srcId="{4C1E9D52-309F-4CF1-B28C-5AE24647106B}" destId="{89E146E5-E7F4-437B-90F8-366FC637C48B}" srcOrd="1" destOrd="1" presId="urn:microsoft.com/office/officeart/2005/8/layout/cycle4"/>
    <dgm:cxn modelId="{9A6DB252-6D03-482B-9C8B-3C5F82FEB3EF}" type="presOf" srcId="{719284FA-0EFF-4F2F-A954-60FF758B5D8E}" destId="{AA373C34-A25C-4D02-A979-A88E705677B5}" srcOrd="0" destOrd="1" presId="urn:microsoft.com/office/officeart/2005/8/layout/cycle4"/>
    <dgm:cxn modelId="{0F6AA0CB-B5F9-4F1D-8897-1E402C1E93C4}" type="presOf" srcId="{E1B07176-0183-4B4A-BAC2-CF044160BD5A}" destId="{1224959E-43F8-47B2-9925-3F0CA3B33535}" srcOrd="0" destOrd="0" presId="urn:microsoft.com/office/officeart/2005/8/layout/cycle4"/>
    <dgm:cxn modelId="{86E42818-1E33-46FD-8F4E-544D4894302A}" srcId="{90B34F41-187F-424F-808A-79182A4D9524}" destId="{4161D972-98B4-47C8-882C-0CF1D356B5EF}" srcOrd="2" destOrd="0" parTransId="{C3066889-60E6-4006-991A-0F7317A02848}" sibTransId="{AAE3E416-38A0-431D-882D-37CC53BD8CF0}"/>
    <dgm:cxn modelId="{47CE0E30-9D36-4DB4-A75E-D666FA4B6D5E}" type="presOf" srcId="{A692FEB4-F3CB-4918-9C1A-7033CCC71577}" destId="{34425324-CD23-4357-BE29-7DDA0D306C40}" srcOrd="0" destOrd="1" presId="urn:microsoft.com/office/officeart/2005/8/layout/cycle4"/>
    <dgm:cxn modelId="{40595D93-44CE-4592-8851-F3E022AC1F15}" type="presOf" srcId="{1CE75E3F-444C-47A9-8619-AB7F503CA213}" destId="{147BADEE-7E19-44D5-AA8F-031F30335F61}" srcOrd="1" destOrd="0" presId="urn:microsoft.com/office/officeart/2005/8/layout/cycle4"/>
    <dgm:cxn modelId="{DB783AC9-D2B9-46EF-929D-CF865F4E4704}" type="presOf" srcId="{A692FEB4-F3CB-4918-9C1A-7033CCC71577}" destId="{57C550B0-DC42-4E27-84E2-ACB15487EC91}" srcOrd="1" destOrd="1" presId="urn:microsoft.com/office/officeart/2005/8/layout/cycle4"/>
    <dgm:cxn modelId="{6264DE12-D021-4843-A4F0-8288CC4E5B6E}" type="presOf" srcId="{8B2C6388-C277-439D-82A1-EE4F4E2FBFB8}" destId="{89E146E5-E7F4-437B-90F8-366FC637C48B}" srcOrd="1" destOrd="0" presId="urn:microsoft.com/office/officeart/2005/8/layout/cycle4"/>
    <dgm:cxn modelId="{2C70055B-5ED7-4671-B44B-BC2163493D16}" type="presOf" srcId="{34199442-2D3C-40EF-9B77-AD09CB2087D5}" destId="{9EFE551E-8677-4855-8CB6-5C760CEFCBD8}" srcOrd="0" destOrd="0" presId="urn:microsoft.com/office/officeart/2005/8/layout/cycle4"/>
    <dgm:cxn modelId="{DAF3279E-01EB-4716-8698-7297FD61202B}" srcId="{4161D972-98B4-47C8-882C-0CF1D356B5EF}" destId="{A692FEB4-F3CB-4918-9C1A-7033CCC71577}" srcOrd="1" destOrd="0" parTransId="{D3CDA95B-9E06-4FA4-8002-1A8130566978}" sibTransId="{41B7513D-BEF8-4679-B19D-1F7E19169396}"/>
    <dgm:cxn modelId="{F15CE817-51C9-42A4-BC5C-83F33E3E5804}" type="presOf" srcId="{8B2C6388-C277-439D-82A1-EE4F4E2FBFB8}" destId="{D493C1BB-1A46-4A3E-BA4F-C2F20ED636A2}" srcOrd="0" destOrd="0" presId="urn:microsoft.com/office/officeart/2005/8/layout/cycle4"/>
    <dgm:cxn modelId="{E204F046-2ECC-4E67-9981-127BCEC29DE8}" type="presOf" srcId="{90B34F41-187F-424F-808A-79182A4D9524}" destId="{FFB33B6F-011D-4277-8D5B-7B10D3DD81F3}" srcOrd="0" destOrd="0" presId="urn:microsoft.com/office/officeart/2005/8/layout/cycle4"/>
    <dgm:cxn modelId="{1DF77937-C15F-46F9-832D-7AB3AE338872}" type="presOf" srcId="{34199442-2D3C-40EF-9B77-AD09CB2087D5}" destId="{A29681A8-B622-4B6E-BACC-1FD0F3C59A4D}" srcOrd="1" destOrd="0" presId="urn:microsoft.com/office/officeart/2005/8/layout/cycle4"/>
    <dgm:cxn modelId="{071E62B0-473D-496C-9457-53CDF7FD683E}" type="presOf" srcId="{4DEACFC8-F9BF-4F3D-BF66-7C73D52C3FFE}" destId="{34425324-CD23-4357-BE29-7DDA0D306C40}" srcOrd="0" destOrd="0" presId="urn:microsoft.com/office/officeart/2005/8/layout/cycle4"/>
    <dgm:cxn modelId="{07CCD302-50C7-4BAF-A4A9-F8F4E461B98B}" type="presOf" srcId="{D346AF9A-8F21-4BC2-A50F-34765CBB6748}" destId="{B4334B96-9CF1-4C84-849F-D09A21AA66F4}" srcOrd="0" destOrd="0" presId="urn:microsoft.com/office/officeart/2005/8/layout/cycle4"/>
    <dgm:cxn modelId="{1E11A98F-1A0D-4D3C-B535-A468B90AC46A}" type="presOf" srcId="{4161D972-98B4-47C8-882C-0CF1D356B5EF}" destId="{0A7D70EB-3DDA-4803-9089-ED8D4DD088B3}" srcOrd="0" destOrd="0" presId="urn:microsoft.com/office/officeart/2005/8/layout/cycle4"/>
    <dgm:cxn modelId="{B6A18C31-2637-4E96-B64D-36F314C33382}" srcId="{90B34F41-187F-424F-808A-79182A4D9524}" destId="{D346AF9A-8F21-4BC2-A50F-34765CBB6748}" srcOrd="0" destOrd="0" parTransId="{758FCFC9-9042-484A-9D44-98FCCB7A3BE2}" sibTransId="{72630F86-19F4-40EB-B905-0EFDA8DE625C}"/>
    <dgm:cxn modelId="{40CF7F8C-0937-460C-A768-86D1D577FF9E}" type="presOf" srcId="{4C1E9D52-309F-4CF1-B28C-5AE24647106B}" destId="{D493C1BB-1A46-4A3E-BA4F-C2F20ED636A2}" srcOrd="0" destOrd="1" presId="urn:microsoft.com/office/officeart/2005/8/layout/cycle4"/>
    <dgm:cxn modelId="{F11B32A7-D53B-4409-839E-76B03FF332BB}" type="presOf" srcId="{4DEACFC8-F9BF-4F3D-BF66-7C73D52C3FFE}" destId="{57C550B0-DC42-4E27-84E2-ACB15487EC91}" srcOrd="1" destOrd="0" presId="urn:microsoft.com/office/officeart/2005/8/layout/cycle4"/>
    <dgm:cxn modelId="{2EF48F30-88E6-49FE-8E78-4E1F92A5B1ED}" type="presOf" srcId="{719284FA-0EFF-4F2F-A954-60FF758B5D8E}" destId="{147BADEE-7E19-44D5-AA8F-031F30335F61}" srcOrd="1" destOrd="1" presId="urn:microsoft.com/office/officeart/2005/8/layout/cycle4"/>
    <dgm:cxn modelId="{D2179D41-FBDD-4456-8BBC-0D7639B4C663}" type="presOf" srcId="{1CE75E3F-444C-47A9-8619-AB7F503CA213}" destId="{AA373C34-A25C-4D02-A979-A88E705677B5}" srcOrd="0" destOrd="0" presId="urn:microsoft.com/office/officeart/2005/8/layout/cycle4"/>
    <dgm:cxn modelId="{EF8032C4-50E6-4F6D-8458-1942CBEADA3C}" srcId="{90B34F41-187F-424F-808A-79182A4D9524}" destId="{E1B07176-0183-4B4A-BAC2-CF044160BD5A}" srcOrd="3" destOrd="0" parTransId="{31BB3B44-EF34-4B0E-8EEB-85A8C710E50B}" sibTransId="{8A3008CA-D14B-4815-A739-BAE7E3E8409D}"/>
    <dgm:cxn modelId="{025F744B-6D9F-41B8-B1DC-3C55B72BB31C}" srcId="{28E6BC91-FE64-4214-9EF3-4CBA659CCDD0}" destId="{8B2C6388-C277-439D-82A1-EE4F4E2FBFB8}" srcOrd="0" destOrd="0" parTransId="{725E2657-6E47-44E8-BDA6-CAF6A3254330}" sibTransId="{3AC5F46C-0429-40DB-AB5F-06D7638E46C2}"/>
    <dgm:cxn modelId="{DE40A3ED-3725-4045-B5AC-231DCA90EDD2}" srcId="{28E6BC91-FE64-4214-9EF3-4CBA659CCDD0}" destId="{4C1E9D52-309F-4CF1-B28C-5AE24647106B}" srcOrd="1" destOrd="0" parTransId="{82B76094-8473-4F8A-A994-19E6EDDD489A}" sibTransId="{52A568AB-51E9-4D7E-94FF-AA43FDF04F9E}"/>
    <dgm:cxn modelId="{8DFB0CCF-2CB4-40F8-A079-B8A887A52E53}" srcId="{D346AF9A-8F21-4BC2-A50F-34765CBB6748}" destId="{1CE75E3F-444C-47A9-8619-AB7F503CA213}" srcOrd="0" destOrd="0" parTransId="{8A56CC8F-9911-4B9B-A702-9E2674B7504C}" sibTransId="{B9A54227-0E63-4AC7-9500-A3D104F733D0}"/>
    <dgm:cxn modelId="{23A7D47B-404D-425A-8CEA-DF518FC3A0D2}" type="presOf" srcId="{28E6BC91-FE64-4214-9EF3-4CBA659CCDD0}" destId="{61EABBEA-B903-4B38-B0C2-129C18AA8656}" srcOrd="0" destOrd="0" presId="urn:microsoft.com/office/officeart/2005/8/layout/cycle4"/>
    <dgm:cxn modelId="{C05029A3-B326-4C1D-B4CA-444A2F16C0BA}" srcId="{D346AF9A-8F21-4BC2-A50F-34765CBB6748}" destId="{719284FA-0EFF-4F2F-A954-60FF758B5D8E}" srcOrd="1" destOrd="0" parTransId="{39A1DE54-605E-4DA8-B4B0-8644FCA71D53}" sibTransId="{9CB80763-1607-4D47-999C-EB3006FA8A4E}"/>
    <dgm:cxn modelId="{1389D4EE-5F14-42E9-8DEE-06216FF237B0}" srcId="{90B34F41-187F-424F-808A-79182A4D9524}" destId="{28E6BC91-FE64-4214-9EF3-4CBA659CCDD0}" srcOrd="1" destOrd="0" parTransId="{BE2A26B7-AE39-4E8B-83A3-E0BDDA05CFC1}" sibTransId="{A2F1BD6A-E57E-40BC-9D49-D3A3AFC9D446}"/>
    <dgm:cxn modelId="{FFFB4B8F-325F-423F-96EC-B062468096BA}" type="presParOf" srcId="{FFB33B6F-011D-4277-8D5B-7B10D3DD81F3}" destId="{2BBBE824-D0B1-487F-A5A4-F5D27645181D}" srcOrd="0" destOrd="0" presId="urn:microsoft.com/office/officeart/2005/8/layout/cycle4"/>
    <dgm:cxn modelId="{D2B6D7F5-630E-4075-B2E5-BFFC1BEEA9A6}" type="presParOf" srcId="{2BBBE824-D0B1-487F-A5A4-F5D27645181D}" destId="{FB84C65C-4073-405D-851F-4C59F51514D4}" srcOrd="0" destOrd="0" presId="urn:microsoft.com/office/officeart/2005/8/layout/cycle4"/>
    <dgm:cxn modelId="{28B9520C-F2D8-4EFA-88FA-3855E51C16E5}" type="presParOf" srcId="{FB84C65C-4073-405D-851F-4C59F51514D4}" destId="{AA373C34-A25C-4D02-A979-A88E705677B5}" srcOrd="0" destOrd="0" presId="urn:microsoft.com/office/officeart/2005/8/layout/cycle4"/>
    <dgm:cxn modelId="{E44D6E5E-8A28-4702-AD18-CA3028FD9916}" type="presParOf" srcId="{FB84C65C-4073-405D-851F-4C59F51514D4}" destId="{147BADEE-7E19-44D5-AA8F-031F30335F61}" srcOrd="1" destOrd="0" presId="urn:microsoft.com/office/officeart/2005/8/layout/cycle4"/>
    <dgm:cxn modelId="{9A6D1DAD-3572-4D2C-9875-E635D1C4FA7F}" type="presParOf" srcId="{2BBBE824-D0B1-487F-A5A4-F5D27645181D}" destId="{E5525E55-4ADA-4FB5-A1C7-79FE9F72DD3F}" srcOrd="1" destOrd="0" presId="urn:microsoft.com/office/officeart/2005/8/layout/cycle4"/>
    <dgm:cxn modelId="{F5E297A6-AE37-4D4D-A569-547F60D2DF94}" type="presParOf" srcId="{E5525E55-4ADA-4FB5-A1C7-79FE9F72DD3F}" destId="{D493C1BB-1A46-4A3E-BA4F-C2F20ED636A2}" srcOrd="0" destOrd="0" presId="urn:microsoft.com/office/officeart/2005/8/layout/cycle4"/>
    <dgm:cxn modelId="{D586BFC7-8789-45B8-95EB-69D707F5ED2D}" type="presParOf" srcId="{E5525E55-4ADA-4FB5-A1C7-79FE9F72DD3F}" destId="{89E146E5-E7F4-437B-90F8-366FC637C48B}" srcOrd="1" destOrd="0" presId="urn:microsoft.com/office/officeart/2005/8/layout/cycle4"/>
    <dgm:cxn modelId="{2E5DDCA7-79F1-4540-95F4-B7DAE459181F}" type="presParOf" srcId="{2BBBE824-D0B1-487F-A5A4-F5D27645181D}" destId="{FFC4BE18-B513-47A4-9B9E-F290C8FC6F66}" srcOrd="2" destOrd="0" presId="urn:microsoft.com/office/officeart/2005/8/layout/cycle4"/>
    <dgm:cxn modelId="{9850B1B7-E51D-4DE5-A896-DB92FCF0A1B9}" type="presParOf" srcId="{FFC4BE18-B513-47A4-9B9E-F290C8FC6F66}" destId="{34425324-CD23-4357-BE29-7DDA0D306C40}" srcOrd="0" destOrd="0" presId="urn:microsoft.com/office/officeart/2005/8/layout/cycle4"/>
    <dgm:cxn modelId="{5959C975-1671-47D3-A3DF-A9B230C1561A}" type="presParOf" srcId="{FFC4BE18-B513-47A4-9B9E-F290C8FC6F66}" destId="{57C550B0-DC42-4E27-84E2-ACB15487EC91}" srcOrd="1" destOrd="0" presId="urn:microsoft.com/office/officeart/2005/8/layout/cycle4"/>
    <dgm:cxn modelId="{EF4F733C-C4C3-4F8A-8F3A-03BB23A8E1FD}" type="presParOf" srcId="{2BBBE824-D0B1-487F-A5A4-F5D27645181D}" destId="{C0B0D144-2A28-419C-8038-87C037180CFB}" srcOrd="3" destOrd="0" presId="urn:microsoft.com/office/officeart/2005/8/layout/cycle4"/>
    <dgm:cxn modelId="{5976785D-CDE2-4FA8-B33B-308086E0FC7E}" type="presParOf" srcId="{C0B0D144-2A28-419C-8038-87C037180CFB}" destId="{9EFE551E-8677-4855-8CB6-5C760CEFCBD8}" srcOrd="0" destOrd="0" presId="urn:microsoft.com/office/officeart/2005/8/layout/cycle4"/>
    <dgm:cxn modelId="{259A8578-0948-4385-A321-A82A1869A3E6}" type="presParOf" srcId="{C0B0D144-2A28-419C-8038-87C037180CFB}" destId="{A29681A8-B622-4B6E-BACC-1FD0F3C59A4D}" srcOrd="1" destOrd="0" presId="urn:microsoft.com/office/officeart/2005/8/layout/cycle4"/>
    <dgm:cxn modelId="{43925F89-982E-4283-9000-94F004E44143}" type="presParOf" srcId="{2BBBE824-D0B1-487F-A5A4-F5D27645181D}" destId="{1F156971-B5B4-4E85-B0D2-BFB464160FDE}" srcOrd="4" destOrd="0" presId="urn:microsoft.com/office/officeart/2005/8/layout/cycle4"/>
    <dgm:cxn modelId="{96A80145-A1C2-471A-923A-91645F8A9CE2}" type="presParOf" srcId="{FFB33B6F-011D-4277-8D5B-7B10D3DD81F3}" destId="{47AB1922-8777-44B2-878A-9D3E85E79127}" srcOrd="1" destOrd="0" presId="urn:microsoft.com/office/officeart/2005/8/layout/cycle4"/>
    <dgm:cxn modelId="{980F16AF-4F7F-496B-80FE-7C71A6B46BBB}" type="presParOf" srcId="{47AB1922-8777-44B2-878A-9D3E85E79127}" destId="{B4334B96-9CF1-4C84-849F-D09A21AA66F4}" srcOrd="0" destOrd="0" presId="urn:microsoft.com/office/officeart/2005/8/layout/cycle4"/>
    <dgm:cxn modelId="{F9D7920E-D4E4-452A-B3FF-089EE45A677F}" type="presParOf" srcId="{47AB1922-8777-44B2-878A-9D3E85E79127}" destId="{61EABBEA-B903-4B38-B0C2-129C18AA8656}" srcOrd="1" destOrd="0" presId="urn:microsoft.com/office/officeart/2005/8/layout/cycle4"/>
    <dgm:cxn modelId="{530D2F08-D817-44C8-8785-AB723C7CCEC9}" type="presParOf" srcId="{47AB1922-8777-44B2-878A-9D3E85E79127}" destId="{0A7D70EB-3DDA-4803-9089-ED8D4DD088B3}" srcOrd="2" destOrd="0" presId="urn:microsoft.com/office/officeart/2005/8/layout/cycle4"/>
    <dgm:cxn modelId="{F95220E1-5EEF-4B68-ABCA-E85AAC0919E2}" type="presParOf" srcId="{47AB1922-8777-44B2-878A-9D3E85E79127}" destId="{1224959E-43F8-47B2-9925-3F0CA3B33535}" srcOrd="3" destOrd="0" presId="urn:microsoft.com/office/officeart/2005/8/layout/cycle4"/>
    <dgm:cxn modelId="{75E72160-7294-4F6E-972B-37AFA30DD36F}" type="presParOf" srcId="{47AB1922-8777-44B2-878A-9D3E85E79127}" destId="{593CDB77-8949-42A7-8A54-D117941F4CCD}" srcOrd="4" destOrd="0" presId="urn:microsoft.com/office/officeart/2005/8/layout/cycle4"/>
    <dgm:cxn modelId="{47290EF0-4161-4680-B1AB-DCD9E3379FE0}" type="presParOf" srcId="{FFB33B6F-011D-4277-8D5B-7B10D3DD81F3}" destId="{678511E8-7B7B-4EFA-A67E-065AD9096B3F}" srcOrd="2" destOrd="0" presId="urn:microsoft.com/office/officeart/2005/8/layout/cycle4"/>
    <dgm:cxn modelId="{44C18F37-114E-4FF7-9450-F809FB2F1C13}" type="presParOf" srcId="{FFB33B6F-011D-4277-8D5B-7B10D3DD81F3}" destId="{5BDF6854-7BAD-4B37-8922-390860529DAB}" srcOrd="3" destOrd="0" presId="urn:microsoft.com/office/officeart/2005/8/layout/cycle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7DDB97-2BC1-46F1-AEE8-190094838220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4D106DC-20DC-4D2D-816D-D3AF636F3FA0}">
      <dgm:prSet phldrT="[Текст]"/>
      <dgm:spPr>
        <a:solidFill>
          <a:srgbClr val="990033"/>
        </a:solidFill>
      </dgm:spPr>
      <dgm:t>
        <a:bodyPr/>
        <a:lstStyle/>
        <a:p>
          <a:r>
            <a:rPr lang="kk-KZ" b="1" dirty="0" smtClean="0"/>
            <a:t>Сабақтың басы</a:t>
          </a:r>
          <a:endParaRPr lang="ru-RU" b="1" dirty="0"/>
        </a:p>
      </dgm:t>
    </dgm:pt>
    <dgm:pt modelId="{97B2DAB8-BDB8-4820-B2BF-44A8109E27D2}" type="parTrans" cxnId="{86FE115A-651F-452F-B338-F9AF05E7BA0B}">
      <dgm:prSet/>
      <dgm:spPr/>
      <dgm:t>
        <a:bodyPr/>
        <a:lstStyle/>
        <a:p>
          <a:endParaRPr lang="ru-RU"/>
        </a:p>
      </dgm:t>
    </dgm:pt>
    <dgm:pt modelId="{63BE20C4-B7F6-46A9-A52E-6B596E85B03E}" type="sibTrans" cxnId="{86FE115A-651F-452F-B338-F9AF05E7BA0B}">
      <dgm:prSet/>
      <dgm:spPr/>
      <dgm:t>
        <a:bodyPr/>
        <a:lstStyle/>
        <a:p>
          <a:endParaRPr lang="ru-RU"/>
        </a:p>
      </dgm:t>
    </dgm:pt>
    <dgm:pt modelId="{8F1A80ED-D7EB-41CE-A68B-0A6E9945A90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b="1" u="sng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Топқа бөлу     </a:t>
          </a:r>
          <a:r>
            <a:rPr lang="kk-KZ" sz="16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Мозайка арқылы төрт топқа бөлінеді. </a:t>
          </a:r>
          <a:r>
            <a:rPr lang="kk-KZ" sz="160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Топбасшы </a:t>
          </a:r>
          <a:r>
            <a:rPr lang="kk-KZ" sz="160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сайлайды.</a:t>
          </a:r>
          <a:endParaRPr lang="ru-RU" sz="1600" dirty="0">
            <a:solidFill>
              <a:srgbClr val="A5002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024387-E77D-43B0-BA48-04D180BE36FC}" type="parTrans" cxnId="{6C1FB5E2-00C1-4543-A2B1-33F4471E2E58}">
      <dgm:prSet/>
      <dgm:spPr/>
      <dgm:t>
        <a:bodyPr/>
        <a:lstStyle/>
        <a:p>
          <a:endParaRPr lang="ru-RU"/>
        </a:p>
      </dgm:t>
    </dgm:pt>
    <dgm:pt modelId="{928E0360-6B98-4C1B-82B2-BCBE3AABAA0F}" type="sibTrans" cxnId="{6C1FB5E2-00C1-4543-A2B1-33F4471E2E58}">
      <dgm:prSet/>
      <dgm:spPr/>
      <dgm:t>
        <a:bodyPr/>
        <a:lstStyle/>
        <a:p>
          <a:endParaRPr lang="ru-RU"/>
        </a:p>
      </dgm:t>
    </dgm:pt>
    <dgm:pt modelId="{849BCAA3-0855-46D7-99EA-F52C00C52D9F}">
      <dgm:prSet phldrT="[Текст]"/>
      <dgm:spPr>
        <a:solidFill>
          <a:srgbClr val="008000"/>
        </a:solidFill>
      </dgm:spPr>
      <dgm:t>
        <a:bodyPr/>
        <a:lstStyle/>
        <a:p>
          <a:r>
            <a:rPr lang="kk-KZ" b="1" dirty="0" smtClean="0"/>
            <a:t>Сабақтың ортасы</a:t>
          </a:r>
          <a:endParaRPr lang="ru-RU" b="1" dirty="0"/>
        </a:p>
      </dgm:t>
    </dgm:pt>
    <dgm:pt modelId="{6E122D3D-C5E1-46AF-B898-62E87FBD5BE7}" type="parTrans" cxnId="{D827EA51-3E86-4961-BAA8-AC1DBB890CB6}">
      <dgm:prSet/>
      <dgm:spPr/>
      <dgm:t>
        <a:bodyPr/>
        <a:lstStyle/>
        <a:p>
          <a:endParaRPr lang="ru-RU"/>
        </a:p>
      </dgm:t>
    </dgm:pt>
    <dgm:pt modelId="{9FC0AF69-EEE8-48EE-AFF0-DB43619D563D}" type="sibTrans" cxnId="{D827EA51-3E86-4961-BAA8-AC1DBB890CB6}">
      <dgm:prSet/>
      <dgm:spPr/>
      <dgm:t>
        <a:bodyPr/>
        <a:lstStyle/>
        <a:p>
          <a:endParaRPr lang="ru-RU"/>
        </a:p>
      </dgm:t>
    </dgm:pt>
    <dgm:pt modelId="{44A1D1A0-C937-4354-AB98-82880462988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Оқулықпен жұмыс                                                                                       </a:t>
          </a:r>
          <a:r>
            <a:rPr lang="kk-KZ" sz="1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суреттерді  4 топқа бөліп беремін. </a:t>
          </a:r>
          <a:endParaRPr lang="ru-RU" sz="1600" b="1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DBD939-7986-466E-A396-55DDDBB21994}" type="parTrans" cxnId="{1887831E-81EB-48F5-89BE-D430E1F68E65}">
      <dgm:prSet/>
      <dgm:spPr/>
      <dgm:t>
        <a:bodyPr/>
        <a:lstStyle/>
        <a:p>
          <a:endParaRPr lang="ru-RU"/>
        </a:p>
      </dgm:t>
    </dgm:pt>
    <dgm:pt modelId="{67F46EDC-D633-4FFD-A4CC-000FC8774790}" type="sibTrans" cxnId="{1887831E-81EB-48F5-89BE-D430E1F68E65}">
      <dgm:prSet/>
      <dgm:spPr/>
      <dgm:t>
        <a:bodyPr/>
        <a:lstStyle/>
        <a:p>
          <a:endParaRPr lang="ru-RU"/>
        </a:p>
      </dgm:t>
    </dgm:pt>
    <dgm:pt modelId="{B3FED608-1983-45B5-8262-2F1591A1A65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Қабілетті оқушыға арналған тапсырмалар:                                                          </a:t>
          </a:r>
          <a:r>
            <a:rPr lang="kk-KZ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1.Тағы  қандай  құтқару  қызметі туралы білесіңдер?                                       2.Оның нөмірін ата , жазып көрсет.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C0E171E-195F-4DD8-9C14-6B57078F8EA8}" type="parTrans" cxnId="{1B84D896-1CD5-4780-B1BD-EF477DA8700E}">
      <dgm:prSet/>
      <dgm:spPr/>
      <dgm:t>
        <a:bodyPr/>
        <a:lstStyle/>
        <a:p>
          <a:endParaRPr lang="ru-RU"/>
        </a:p>
      </dgm:t>
    </dgm:pt>
    <dgm:pt modelId="{580AF4EC-066D-40F5-BC39-DFB70E5BE9EA}" type="sibTrans" cxnId="{1B84D896-1CD5-4780-B1BD-EF477DA8700E}">
      <dgm:prSet/>
      <dgm:spPr/>
      <dgm:t>
        <a:bodyPr/>
        <a:lstStyle/>
        <a:p>
          <a:endParaRPr lang="ru-RU"/>
        </a:p>
      </dgm:t>
    </dgm:pt>
    <dgm:pt modelId="{E5E508F9-E9AA-485D-875C-200B66B2853F}">
      <dgm:prSet phldrT="[Текст]"/>
      <dgm:spPr>
        <a:solidFill>
          <a:srgbClr val="7030A0"/>
        </a:solidFill>
      </dgm:spPr>
      <dgm:t>
        <a:bodyPr/>
        <a:lstStyle/>
        <a:p>
          <a:r>
            <a:rPr lang="kk-KZ" b="1" dirty="0" smtClean="0"/>
            <a:t>Сабақтың соңы</a:t>
          </a:r>
          <a:endParaRPr lang="ru-RU" b="1" dirty="0"/>
        </a:p>
      </dgm:t>
    </dgm:pt>
    <dgm:pt modelId="{1C402F22-EF26-4210-855D-B80EC79C63C0}" type="parTrans" cxnId="{0DD6F13E-27C8-4F0E-9A79-9FEC5B2FC0BF}">
      <dgm:prSet/>
      <dgm:spPr/>
      <dgm:t>
        <a:bodyPr/>
        <a:lstStyle/>
        <a:p>
          <a:endParaRPr lang="ru-RU"/>
        </a:p>
      </dgm:t>
    </dgm:pt>
    <dgm:pt modelId="{B84FAC41-2EDC-428C-9D52-ACB5E2558AA7}" type="sibTrans" cxnId="{0DD6F13E-27C8-4F0E-9A79-9FEC5B2FC0BF}">
      <dgm:prSet/>
      <dgm:spPr/>
      <dgm:t>
        <a:bodyPr/>
        <a:lstStyle/>
        <a:p>
          <a:endParaRPr lang="ru-RU"/>
        </a:p>
      </dgm:t>
    </dgm:pt>
    <dgm:pt modelId="{5C990F9F-C82A-4D5B-AF9E-B89003EB490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kk-K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Суретке қарап әр мезгілге қауіпсіздік ережесі мен                                                  өзін-өзі ұстау ережелерін құрастырып жаз</a:t>
          </a:r>
          <a:r>
            <a:rPr lang="kk-KZ" sz="2600" dirty="0" smtClean="0">
              <a:solidFill>
                <a:srgbClr val="002060"/>
              </a:solidFill>
            </a:rPr>
            <a:t>.</a:t>
          </a:r>
          <a:endParaRPr lang="ru-RU" sz="2600" dirty="0">
            <a:solidFill>
              <a:srgbClr val="002060"/>
            </a:solidFill>
          </a:endParaRPr>
        </a:p>
      </dgm:t>
    </dgm:pt>
    <dgm:pt modelId="{9A72912C-DA73-489C-AA1D-45FD6A2F742C}" type="parTrans" cxnId="{08623ECE-386C-4B93-B59F-CFAE59CCB3C5}">
      <dgm:prSet/>
      <dgm:spPr/>
      <dgm:t>
        <a:bodyPr/>
        <a:lstStyle/>
        <a:p>
          <a:endParaRPr lang="ru-RU"/>
        </a:p>
      </dgm:t>
    </dgm:pt>
    <dgm:pt modelId="{637D8890-7925-484B-95D5-9AA9CDC8C12F}" type="sibTrans" cxnId="{08623ECE-386C-4B93-B59F-CFAE59CCB3C5}">
      <dgm:prSet/>
      <dgm:spPr/>
      <dgm:t>
        <a:bodyPr/>
        <a:lstStyle/>
        <a:p>
          <a:endParaRPr lang="ru-RU"/>
        </a:p>
      </dgm:t>
    </dgm:pt>
    <dgm:pt modelId="{30CBA8FC-A577-44C5-ADE4-A2D36CFD532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kk-K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Ескерту белгілерін жасап, оларды «Мектеп-үй»                                                бағыты бойынша орналастыр.</a:t>
          </a:r>
          <a:endParaRPr lang="ru-RU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6AC38D-F423-4B41-83FE-2A1490ECC929}" type="parTrans" cxnId="{831D0BE7-9F81-41D5-9545-E4AF133B5959}">
      <dgm:prSet/>
      <dgm:spPr/>
      <dgm:t>
        <a:bodyPr/>
        <a:lstStyle/>
        <a:p>
          <a:endParaRPr lang="ru-RU"/>
        </a:p>
      </dgm:t>
    </dgm:pt>
    <dgm:pt modelId="{87C17770-9612-438F-8389-18BBF99AC067}" type="sibTrans" cxnId="{831D0BE7-9F81-41D5-9545-E4AF133B5959}">
      <dgm:prSet/>
      <dgm:spPr/>
      <dgm:t>
        <a:bodyPr/>
        <a:lstStyle/>
        <a:p>
          <a:endParaRPr lang="ru-RU"/>
        </a:p>
      </dgm:t>
    </dgm:pt>
    <dgm:pt modelId="{C29A943B-3E4A-42C4-9676-66162B169C9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b="1" i="1" noProof="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Жұптық жұмыс. АКТ-ны қолдану </a:t>
          </a:r>
          <a:endParaRPr lang="kk-KZ" sz="1600" b="1" noProof="0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1B7AB4-69D3-4397-A485-99E9C182569B}" type="parTrans" cxnId="{175C0B48-8722-4426-94F1-44B83CA64261}">
      <dgm:prSet/>
      <dgm:spPr/>
      <dgm:t>
        <a:bodyPr/>
        <a:lstStyle/>
        <a:p>
          <a:endParaRPr lang="ru-RU"/>
        </a:p>
      </dgm:t>
    </dgm:pt>
    <dgm:pt modelId="{2100E963-C4F6-46FF-956A-A43BD948F88E}" type="sibTrans" cxnId="{175C0B48-8722-4426-94F1-44B83CA64261}">
      <dgm:prSet/>
      <dgm:spPr/>
      <dgm:t>
        <a:bodyPr/>
        <a:lstStyle/>
        <a:p>
          <a:endParaRPr lang="ru-RU"/>
        </a:p>
      </dgm:t>
    </dgm:pt>
    <dgm:pt modelId="{6AA8E7B6-4507-4B9F-BC34-C35207DDD7B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b="1" u="sng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Психологиялық жағымды ахуал</a:t>
          </a:r>
          <a:endParaRPr lang="ru-RU" sz="1600" b="1" u="sng" dirty="0">
            <a:solidFill>
              <a:srgbClr val="A5002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031B60-FEE3-4FEF-9196-2027BE6BB2A3}" type="parTrans" cxnId="{C8BAACCA-FF25-4A22-BA02-307C12ACDEFB}">
      <dgm:prSet/>
      <dgm:spPr/>
      <dgm:t>
        <a:bodyPr/>
        <a:lstStyle/>
        <a:p>
          <a:endParaRPr lang="ru-RU"/>
        </a:p>
      </dgm:t>
    </dgm:pt>
    <dgm:pt modelId="{87A22A9A-21F4-4AD1-8A1B-8FAB2C789EF0}" type="sibTrans" cxnId="{C8BAACCA-FF25-4A22-BA02-307C12ACDEFB}">
      <dgm:prSet/>
      <dgm:spPr/>
      <dgm:t>
        <a:bodyPr/>
        <a:lstStyle/>
        <a:p>
          <a:endParaRPr lang="ru-RU"/>
        </a:p>
      </dgm:t>
    </dgm:pt>
    <dgm:pt modelId="{C84C36F6-CE23-4698-A4C9-A5349714C13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b="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Табиғатты  қорғауға тәрбиелеу.</a:t>
          </a:r>
          <a:endParaRPr lang="ru-RU" sz="1600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A94708-08DE-4F20-98F7-B2E8EBF816A6}" type="parTrans" cxnId="{96D65836-CCEC-4FA5-8DC0-015409890CB8}">
      <dgm:prSet/>
      <dgm:spPr/>
      <dgm:t>
        <a:bodyPr/>
        <a:lstStyle/>
        <a:p>
          <a:endParaRPr lang="ru-RU"/>
        </a:p>
      </dgm:t>
    </dgm:pt>
    <dgm:pt modelId="{EAFA9D93-088E-4FC3-9E2F-820A4FDDAA01}" type="sibTrans" cxnId="{96D65836-CCEC-4FA5-8DC0-015409890CB8}">
      <dgm:prSet/>
      <dgm:spPr/>
      <dgm:t>
        <a:bodyPr/>
        <a:lstStyle/>
        <a:p>
          <a:endParaRPr lang="ru-RU"/>
        </a:p>
      </dgm:t>
    </dgm:pt>
    <dgm:pt modelId="{A2601C8E-E32F-4165-84C8-3D041253595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Әр суреттегі жедел көмек көрсету қызметінің                                                     атауын және  телефон нөмірін жазыңдар.</a:t>
          </a:r>
          <a:endParaRPr lang="ru-RU" sz="16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2A9D0DF-7147-4C98-B0D1-7D0EC16B5D66}" type="parTrans" cxnId="{74CDD45A-1DD6-4AB5-AF03-6874DCAB35CA}">
      <dgm:prSet/>
      <dgm:spPr/>
      <dgm:t>
        <a:bodyPr/>
        <a:lstStyle/>
        <a:p>
          <a:endParaRPr lang="ru-RU"/>
        </a:p>
      </dgm:t>
    </dgm:pt>
    <dgm:pt modelId="{03FB8F53-BF55-4E48-8528-E5976D473344}" type="sibTrans" cxnId="{74CDD45A-1DD6-4AB5-AF03-6874DCAB35CA}">
      <dgm:prSet/>
      <dgm:spPr/>
      <dgm:t>
        <a:bodyPr/>
        <a:lstStyle/>
        <a:p>
          <a:endParaRPr lang="ru-RU"/>
        </a:p>
      </dgm:t>
    </dgm:pt>
    <dgm:pt modelId="{2294139E-14C4-42BE-9EFB-C735D102E48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1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8FADB5-745E-4880-839B-CCA1B1F9A1BB}" type="parTrans" cxnId="{08C245C1-0B36-4F0D-8B80-44C9E077943A}">
      <dgm:prSet/>
      <dgm:spPr/>
      <dgm:t>
        <a:bodyPr/>
        <a:lstStyle/>
        <a:p>
          <a:endParaRPr lang="ru-RU"/>
        </a:p>
      </dgm:t>
    </dgm:pt>
    <dgm:pt modelId="{77DE733B-B039-4639-81BD-96B1A3469131}" type="sibTrans" cxnId="{08C245C1-0B36-4F0D-8B80-44C9E077943A}">
      <dgm:prSet/>
      <dgm:spPr/>
      <dgm:t>
        <a:bodyPr/>
        <a:lstStyle/>
        <a:p>
          <a:endParaRPr lang="ru-RU"/>
        </a:p>
      </dgm:t>
    </dgm:pt>
    <dgm:pt modelId="{746902E7-E4D7-4367-A505-CF678C36BC7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3600" dirty="0"/>
        </a:p>
      </dgm:t>
    </dgm:pt>
    <dgm:pt modelId="{7C550CCD-877A-4907-A85F-5031BD18C20E}" type="parTrans" cxnId="{326CF61F-77F7-4442-89C5-63C4FB10FF43}">
      <dgm:prSet/>
      <dgm:spPr/>
      <dgm:t>
        <a:bodyPr/>
        <a:lstStyle/>
        <a:p>
          <a:endParaRPr lang="ru-RU"/>
        </a:p>
      </dgm:t>
    </dgm:pt>
    <dgm:pt modelId="{50003A7B-8422-4B2F-BF3E-F1EF23B49E75}" type="sibTrans" cxnId="{326CF61F-77F7-4442-89C5-63C4FB10FF43}">
      <dgm:prSet/>
      <dgm:spPr/>
      <dgm:t>
        <a:bodyPr/>
        <a:lstStyle/>
        <a:p>
          <a:endParaRPr lang="ru-RU"/>
        </a:p>
      </dgm:t>
    </dgm:pt>
    <dgm:pt modelId="{10FE4054-6837-4023-8A0A-9DB9B6E9AD3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Топтық жұмыс</a:t>
          </a:r>
          <a:endParaRPr lang="ru-RU" sz="2600" dirty="0"/>
        </a:p>
      </dgm:t>
    </dgm:pt>
    <dgm:pt modelId="{5C47EE3B-DC8B-4F50-AB1F-24011D5AD197}" type="parTrans" cxnId="{0266D048-594A-4B0B-9BE0-03117DFB3411}">
      <dgm:prSet/>
      <dgm:spPr/>
      <dgm:t>
        <a:bodyPr/>
        <a:lstStyle/>
        <a:p>
          <a:endParaRPr lang="ru-RU"/>
        </a:p>
      </dgm:t>
    </dgm:pt>
    <dgm:pt modelId="{6E783DA2-E61D-4331-A70C-8554C259DEEB}" type="sibTrans" cxnId="{0266D048-594A-4B0B-9BE0-03117DFB3411}">
      <dgm:prSet/>
      <dgm:spPr/>
      <dgm:t>
        <a:bodyPr/>
        <a:lstStyle/>
        <a:p>
          <a:endParaRPr lang="ru-RU"/>
        </a:p>
      </dgm:t>
    </dgm:pt>
    <dgm:pt modelId="{8B68B8E6-BD77-41E5-A88C-CA18C9C77AA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Тимур Қанатқа қандай ескерту жасады деп ойлайсыз?  </a:t>
          </a:r>
          <a:r>
            <a:rPr lang="kk-KZ" sz="1600" noProof="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Қанат не істеу керек еді?</a:t>
          </a:r>
          <a:endParaRPr lang="ru-RU" sz="1600" b="0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D88339-73EE-4F4A-A326-E57B455485D2}" type="parTrans" cxnId="{1E1ECFFC-91EB-407C-8306-0C18B90C0DDC}">
      <dgm:prSet/>
      <dgm:spPr/>
      <dgm:t>
        <a:bodyPr/>
        <a:lstStyle/>
        <a:p>
          <a:endParaRPr lang="ru-RU"/>
        </a:p>
      </dgm:t>
    </dgm:pt>
    <dgm:pt modelId="{714EA651-5854-485F-8706-A47E6450000B}" type="sibTrans" cxnId="{1E1ECFFC-91EB-407C-8306-0C18B90C0DDC}">
      <dgm:prSet/>
      <dgm:spPr/>
      <dgm:t>
        <a:bodyPr/>
        <a:lstStyle/>
        <a:p>
          <a:endParaRPr lang="ru-RU"/>
        </a:p>
      </dgm:t>
    </dgm:pt>
    <dgm:pt modelId="{E525958A-E0F0-48CA-BEB6-F9047BA442A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b="0" i="0" noProof="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Берілген жағдаятты мұқият тыңдап, балалардың </a:t>
          </a:r>
          <a:r>
            <a:rPr lang="kk-KZ" sz="1600" noProof="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арасындағы диалогті құрастыру.   </a:t>
          </a:r>
          <a:endParaRPr lang="kk-KZ" sz="1600" b="0" noProof="0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86F027-060D-416E-97D2-163D59F81B36}" type="parTrans" cxnId="{1CD794E4-7044-4441-B923-227B0701C87B}">
      <dgm:prSet/>
      <dgm:spPr/>
      <dgm:t>
        <a:bodyPr/>
        <a:lstStyle/>
        <a:p>
          <a:endParaRPr lang="ru-RU"/>
        </a:p>
      </dgm:t>
    </dgm:pt>
    <dgm:pt modelId="{7D204069-7158-44DA-A58C-E3A0C173CED2}" type="sibTrans" cxnId="{1CD794E4-7044-4441-B923-227B0701C87B}">
      <dgm:prSet/>
      <dgm:spPr/>
      <dgm:t>
        <a:bodyPr/>
        <a:lstStyle/>
        <a:p>
          <a:endParaRPr lang="ru-RU"/>
        </a:p>
      </dgm:t>
    </dgm:pt>
    <dgm:pt modelId="{AF832AFE-17D1-4381-8C3E-FC2B1B6643A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Суреттегі  оқиғаларды түсіндір. Тақырып ойлап тап.</a:t>
          </a:r>
          <a:endParaRPr lang="ru-RU" sz="1600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01833A-EA50-4292-97F8-885106948E27}" type="parTrans" cxnId="{937F4722-81D6-4C07-846A-2D34BDD3D394}">
      <dgm:prSet/>
      <dgm:spPr/>
      <dgm:t>
        <a:bodyPr/>
        <a:lstStyle/>
        <a:p>
          <a:endParaRPr lang="ru-RU"/>
        </a:p>
      </dgm:t>
    </dgm:pt>
    <dgm:pt modelId="{3CFEFD44-0228-46D7-8A56-02D76E5F19FC}" type="sibTrans" cxnId="{937F4722-81D6-4C07-846A-2D34BDD3D394}">
      <dgm:prSet/>
      <dgm:spPr/>
      <dgm:t>
        <a:bodyPr/>
        <a:lstStyle/>
        <a:p>
          <a:endParaRPr lang="ru-RU"/>
        </a:p>
      </dgm:t>
    </dgm:pt>
    <dgm:pt modelId="{0893068A-D61E-43CA-BFE4-AD73EC8393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Өзіндік жұмыс</a:t>
          </a:r>
          <a:endParaRPr lang="ru-RU" sz="1600" dirty="0"/>
        </a:p>
      </dgm:t>
    </dgm:pt>
    <dgm:pt modelId="{226E48AF-CBF2-4B0D-8958-366A0550B4B8}" type="parTrans" cxnId="{DCB07CD7-B902-45EE-B395-E5A7FBB62BB2}">
      <dgm:prSet/>
      <dgm:spPr/>
      <dgm:t>
        <a:bodyPr/>
        <a:lstStyle/>
        <a:p>
          <a:endParaRPr lang="ru-RU"/>
        </a:p>
      </dgm:t>
    </dgm:pt>
    <dgm:pt modelId="{DF5A23CC-EBD7-4608-AA65-CD32896648DE}" type="sibTrans" cxnId="{DCB07CD7-B902-45EE-B395-E5A7FBB62BB2}">
      <dgm:prSet/>
      <dgm:spPr/>
      <dgm:t>
        <a:bodyPr/>
        <a:lstStyle/>
        <a:p>
          <a:endParaRPr lang="ru-RU"/>
        </a:p>
      </dgm:t>
    </dgm:pt>
    <dgm:pt modelId="{8E07D2CE-B6F8-415D-A3C3-9F5485C7A5E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endParaRPr lang="ru-RU" sz="1600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AAE80B-3BEC-45DB-9972-4DA3A49468C7}" type="parTrans" cxnId="{C2C5721F-82C8-411C-9967-A12E00742261}">
      <dgm:prSet/>
      <dgm:spPr/>
      <dgm:t>
        <a:bodyPr/>
        <a:lstStyle/>
        <a:p>
          <a:endParaRPr lang="ru-RU"/>
        </a:p>
      </dgm:t>
    </dgm:pt>
    <dgm:pt modelId="{7DFA95ED-946E-41A8-89B1-7C52550A033E}" type="sibTrans" cxnId="{C2C5721F-82C8-411C-9967-A12E00742261}">
      <dgm:prSet/>
      <dgm:spPr/>
      <dgm:t>
        <a:bodyPr/>
        <a:lstStyle/>
        <a:p>
          <a:endParaRPr lang="ru-RU"/>
        </a:p>
      </dgm:t>
    </dgm:pt>
    <dgm:pt modelId="{00170381-5BCF-4B06-BD88-1CD66C8CFC7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endParaRPr lang="ru-RU" sz="1600" b="1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271CFF-FAD1-4303-98AB-5BF17E39ADA6}" type="parTrans" cxnId="{D34D92FA-23C6-4018-8DB8-21543EC8D8A5}">
      <dgm:prSet/>
      <dgm:spPr/>
      <dgm:t>
        <a:bodyPr/>
        <a:lstStyle/>
        <a:p>
          <a:endParaRPr lang="ru-RU"/>
        </a:p>
      </dgm:t>
    </dgm:pt>
    <dgm:pt modelId="{BD1B87BD-CD5E-4DDC-97EC-E4D900D6017C}" type="sibTrans" cxnId="{D34D92FA-23C6-4018-8DB8-21543EC8D8A5}">
      <dgm:prSet/>
      <dgm:spPr/>
      <dgm:t>
        <a:bodyPr/>
        <a:lstStyle/>
        <a:p>
          <a:endParaRPr lang="ru-RU"/>
        </a:p>
      </dgm:t>
    </dgm:pt>
    <dgm:pt modelId="{9D967C12-C90D-4AC9-90F1-56196DE1AC4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endParaRPr lang="ru-RU" sz="1600" u="sng" dirty="0">
            <a:solidFill>
              <a:srgbClr val="A5002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1DC1A6-CCA2-42F3-B3D7-92E8F34EEEFD}" type="parTrans" cxnId="{FC079960-7EFD-488B-81C3-1019DB8A8869}">
      <dgm:prSet/>
      <dgm:spPr/>
      <dgm:t>
        <a:bodyPr/>
        <a:lstStyle/>
        <a:p>
          <a:endParaRPr lang="ru-RU"/>
        </a:p>
      </dgm:t>
    </dgm:pt>
    <dgm:pt modelId="{DCE2A07D-00C8-4973-B1C3-272CED7CC18E}" type="sibTrans" cxnId="{FC079960-7EFD-488B-81C3-1019DB8A8869}">
      <dgm:prSet/>
      <dgm:spPr/>
      <dgm:t>
        <a:bodyPr/>
        <a:lstStyle/>
        <a:p>
          <a:endParaRPr lang="ru-RU"/>
        </a:p>
      </dgm:t>
    </dgm:pt>
    <dgm:pt modelId="{4B940F10-89CC-48D9-913F-22523AC6FF0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endParaRPr lang="ru-RU" sz="1400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C9BE09-2E56-44AE-B241-26B8CD4CD640}" type="parTrans" cxnId="{BF294B5C-4312-4359-A7C3-9C880B6F09E2}">
      <dgm:prSet/>
      <dgm:spPr/>
      <dgm:t>
        <a:bodyPr/>
        <a:lstStyle/>
        <a:p>
          <a:endParaRPr lang="ru-RU"/>
        </a:p>
      </dgm:t>
    </dgm:pt>
    <dgm:pt modelId="{BA941A25-5A6D-4CE7-B3B8-79E9724D6628}" type="sibTrans" cxnId="{BF294B5C-4312-4359-A7C3-9C880B6F09E2}">
      <dgm:prSet/>
      <dgm:spPr/>
      <dgm:t>
        <a:bodyPr/>
        <a:lstStyle/>
        <a:p>
          <a:endParaRPr lang="ru-RU"/>
        </a:p>
      </dgm:t>
    </dgm:pt>
    <dgm:pt modelId="{D64F9DD4-84D2-4661-8068-44319B2B82E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endParaRPr lang="ru-RU" sz="2400" b="1" u="sng" dirty="0">
            <a:solidFill>
              <a:srgbClr val="A5002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AD3D4E-4F9E-4710-AF16-8AC8C14A4B13}" type="parTrans" cxnId="{0323877C-FD2D-4501-BDC9-040EC39D4496}">
      <dgm:prSet/>
      <dgm:spPr/>
      <dgm:t>
        <a:bodyPr/>
        <a:lstStyle/>
        <a:p>
          <a:endParaRPr lang="ru-RU"/>
        </a:p>
      </dgm:t>
    </dgm:pt>
    <dgm:pt modelId="{E299D598-2DA2-419D-97BA-4AB33905956B}" type="sibTrans" cxnId="{0323877C-FD2D-4501-BDC9-040EC39D4496}">
      <dgm:prSet/>
      <dgm:spPr/>
      <dgm:t>
        <a:bodyPr/>
        <a:lstStyle/>
        <a:p>
          <a:endParaRPr lang="ru-RU"/>
        </a:p>
      </dgm:t>
    </dgm:pt>
    <dgm:pt modelId="{2247C1BB-5F99-4ED7-AB57-AA9AFB65D97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endParaRPr lang="ru-RU" sz="16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B424501-F272-4B5C-BC1E-2D8701A93A4F}" type="parTrans" cxnId="{5477CC7F-A401-41B3-A4AE-55CD08A98686}">
      <dgm:prSet/>
      <dgm:spPr/>
      <dgm:t>
        <a:bodyPr/>
        <a:lstStyle/>
        <a:p>
          <a:endParaRPr lang="ru-RU"/>
        </a:p>
      </dgm:t>
    </dgm:pt>
    <dgm:pt modelId="{C962E048-D6D4-4DB4-B6D5-1301B26734C8}" type="sibTrans" cxnId="{5477CC7F-A401-41B3-A4AE-55CD08A98686}">
      <dgm:prSet/>
      <dgm:spPr/>
      <dgm:t>
        <a:bodyPr/>
        <a:lstStyle/>
        <a:p>
          <a:endParaRPr lang="ru-RU"/>
        </a:p>
      </dgm:t>
    </dgm:pt>
    <dgm:pt modelId="{B6F15692-8AF5-4873-8380-7BC3EFF1D3D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endParaRPr lang="ru-RU" sz="1600" dirty="0">
            <a:solidFill>
              <a:srgbClr val="990033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856131-6221-4044-B84F-60F914C458C5}" type="sibTrans" cxnId="{8A60647C-EC04-4DA4-A491-76B9D3CC1AC3}">
      <dgm:prSet/>
      <dgm:spPr/>
      <dgm:t>
        <a:bodyPr/>
        <a:lstStyle/>
        <a:p>
          <a:endParaRPr lang="ru-RU"/>
        </a:p>
      </dgm:t>
    </dgm:pt>
    <dgm:pt modelId="{894AEC7F-4786-4028-AB6A-DF85DC82616A}" type="parTrans" cxnId="{8A60647C-EC04-4DA4-A491-76B9D3CC1AC3}">
      <dgm:prSet/>
      <dgm:spPr/>
      <dgm:t>
        <a:bodyPr/>
        <a:lstStyle/>
        <a:p>
          <a:endParaRPr lang="ru-RU"/>
        </a:p>
      </dgm:t>
    </dgm:pt>
    <dgm:pt modelId="{783E428B-EFD3-417E-A822-2B0D7567E75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endParaRPr lang="ru-RU" sz="16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B427BF5-A80C-4F2D-9EF8-6F6EC332D02B}" type="parTrans" cxnId="{56398DBF-C81A-486F-AE53-D9A90E7C61C1}">
      <dgm:prSet/>
      <dgm:spPr/>
    </dgm:pt>
    <dgm:pt modelId="{7A35F035-A2AB-4DD6-B8F7-6B46C9EC63A8}" type="sibTrans" cxnId="{56398DBF-C81A-486F-AE53-D9A90E7C61C1}">
      <dgm:prSet/>
      <dgm:spPr/>
    </dgm:pt>
    <dgm:pt modelId="{C7B62419-F12E-4631-A276-3D1ECA58510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kk-KZ" sz="1600" u="sng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rPr>
            <a:t>Ребус шешу</a:t>
          </a:r>
          <a:endParaRPr lang="ru-RU" sz="1600" u="sng" dirty="0">
            <a:solidFill>
              <a:srgbClr val="A5002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46A3A9-26AB-4B81-B22C-560EEF1511BE}" type="sibTrans" cxnId="{3E3504B2-AAD7-4000-83CC-4EFAC9A79655}">
      <dgm:prSet/>
      <dgm:spPr/>
      <dgm:t>
        <a:bodyPr/>
        <a:lstStyle/>
        <a:p>
          <a:endParaRPr lang="ru-RU"/>
        </a:p>
      </dgm:t>
    </dgm:pt>
    <dgm:pt modelId="{71C247A6-5CE2-4562-B149-AC3898554E5D}" type="parTrans" cxnId="{3E3504B2-AAD7-4000-83CC-4EFAC9A79655}">
      <dgm:prSet/>
      <dgm:spPr/>
      <dgm:t>
        <a:bodyPr/>
        <a:lstStyle/>
        <a:p>
          <a:endParaRPr lang="ru-RU"/>
        </a:p>
      </dgm:t>
    </dgm:pt>
    <dgm:pt modelId="{ED23C0EE-EE4A-43EF-87A9-332D1E830AF3}" type="pres">
      <dgm:prSet presAssocID="{567DDB97-2BC1-46F1-AEE8-1900948382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65144-2805-4D64-8D5E-3424A73614DF}" type="pres">
      <dgm:prSet presAssocID="{34D106DC-20DC-4D2D-816D-D3AF636F3FA0}" presName="composite" presStyleCnt="0"/>
      <dgm:spPr/>
    </dgm:pt>
    <dgm:pt modelId="{6AA92A19-E191-46D2-8997-4B4DF61C295D}" type="pres">
      <dgm:prSet presAssocID="{34D106DC-20DC-4D2D-816D-D3AF636F3FA0}" presName="parentText" presStyleLbl="alignNode1" presStyleIdx="0" presStyleCnt="3" custLinFactNeighborX="-90458" custLinFactNeighborY="-91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CD660-4D6C-450F-998B-70F6874462FF}" type="pres">
      <dgm:prSet presAssocID="{34D106DC-20DC-4D2D-816D-D3AF636F3FA0}" presName="descendantText" presStyleLbl="alignAcc1" presStyleIdx="0" presStyleCnt="3" custScaleX="78068" custScaleY="297907" custLinFactNeighborX="-20844" custLinFactNeighborY="-36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88536-42E9-4396-BE02-A1F18FF019AA}" type="pres">
      <dgm:prSet presAssocID="{63BE20C4-B7F6-46A9-A52E-6B596E85B03E}" presName="sp" presStyleCnt="0"/>
      <dgm:spPr/>
    </dgm:pt>
    <dgm:pt modelId="{00B000F0-6A64-4A76-9853-BF0B97939154}" type="pres">
      <dgm:prSet presAssocID="{849BCAA3-0855-46D7-99EA-F52C00C52D9F}" presName="composite" presStyleCnt="0"/>
      <dgm:spPr/>
    </dgm:pt>
    <dgm:pt modelId="{AE5053F6-05F3-4674-A2D8-D49859CCB523}" type="pres">
      <dgm:prSet presAssocID="{849BCAA3-0855-46D7-99EA-F52C00C52D9F}" presName="parentText" presStyleLbl="alignNode1" presStyleIdx="1" presStyleCnt="3" custLinFactNeighborX="-90458" custLinFactNeighborY="-616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FF161-D2E8-4638-B80F-0625EF2D6A16}" type="pres">
      <dgm:prSet presAssocID="{849BCAA3-0855-46D7-99EA-F52C00C52D9F}" presName="descendantText" presStyleLbl="alignAcc1" presStyleIdx="1" presStyleCnt="3" custScaleX="81770" custScaleY="302518" custLinFactNeighborX="-18867" custLinFactNeighborY="-1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F3D4F-34D2-490A-8C0E-6AA67D278EC6}" type="pres">
      <dgm:prSet presAssocID="{9FC0AF69-EEE8-48EE-AFF0-DB43619D563D}" presName="sp" presStyleCnt="0"/>
      <dgm:spPr/>
    </dgm:pt>
    <dgm:pt modelId="{FBBE5F02-78C4-42D3-B993-B426FB88BBE4}" type="pres">
      <dgm:prSet presAssocID="{E5E508F9-E9AA-485D-875C-200B66B2853F}" presName="composite" presStyleCnt="0"/>
      <dgm:spPr/>
    </dgm:pt>
    <dgm:pt modelId="{6DAE41F9-79C2-4177-A8A5-DEDE9A111535}" type="pres">
      <dgm:prSet presAssocID="{E5E508F9-E9AA-485D-875C-200B66B2853F}" presName="parentText" presStyleLbl="alignNode1" presStyleIdx="2" presStyleCnt="3" custLinFactNeighborX="-90458" custLinFactNeighborY="-456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F7CCF-9E64-4F64-8EEB-92DE38992421}" type="pres">
      <dgm:prSet presAssocID="{E5E508F9-E9AA-485D-875C-200B66B2853F}" presName="descendantText" presStyleLbl="alignAcc1" presStyleIdx="2" presStyleCnt="3" custScaleX="80941" custScaleY="262138" custLinFactNeighborX="-19200" custLinFactNeighborY="7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62B545-FC77-44F3-9C9D-167D0CC538BC}" type="presOf" srcId="{8E07D2CE-B6F8-415D-A3C3-9F5485C7A5EF}" destId="{688FF161-D2E8-4638-B80F-0625EF2D6A16}" srcOrd="0" destOrd="3" presId="urn:microsoft.com/office/officeart/2005/8/layout/chevron2"/>
    <dgm:cxn modelId="{46EE455C-9DCF-4726-B0EE-F7CA318D36AC}" type="presOf" srcId="{8B68B8E6-BD77-41E5-A88C-CA18C9C77AA2}" destId="{E34CD660-4D6C-450F-998B-70F6874462FF}" srcOrd="0" destOrd="7" presId="urn:microsoft.com/office/officeart/2005/8/layout/chevron2"/>
    <dgm:cxn modelId="{08C245C1-0B36-4F0D-8B80-44C9E077943A}" srcId="{849BCAA3-0855-46D7-99EA-F52C00C52D9F}" destId="{2294139E-14C4-42BE-9EFB-C735D102E48B}" srcOrd="9" destOrd="0" parTransId="{8E8FADB5-745E-4880-839B-CCA1B1F9A1BB}" sibTransId="{77DE733B-B039-4639-81BD-96B1A3469131}"/>
    <dgm:cxn modelId="{90C4BEB1-A5FA-4AC7-9DFE-F2EAB947D6D0}" type="presOf" srcId="{D64F9DD4-84D2-4661-8068-44319B2B82EC}" destId="{E34CD660-4D6C-450F-998B-70F6874462FF}" srcOrd="0" destOrd="0" presId="urn:microsoft.com/office/officeart/2005/8/layout/chevron2"/>
    <dgm:cxn modelId="{56398DBF-C81A-486F-AE53-D9A90E7C61C1}" srcId="{849BCAA3-0855-46D7-99EA-F52C00C52D9F}" destId="{783E428B-EFD3-417E-A822-2B0D7567E757}" srcOrd="8" destOrd="0" parTransId="{FB427BF5-A80C-4F2D-9EF8-6F6EC332D02B}" sibTransId="{7A35F035-A2AB-4DD6-B8F7-6B46C9EC63A8}"/>
    <dgm:cxn modelId="{7C5E63BD-8311-4912-813F-7C2B789C57A0}" type="presOf" srcId="{C84C36F6-CE23-4698-A4C9-A5349714C13E}" destId="{E34CD660-4D6C-450F-998B-70F6874462FF}" srcOrd="0" destOrd="8" presId="urn:microsoft.com/office/officeart/2005/8/layout/chevron2"/>
    <dgm:cxn modelId="{C2C5721F-82C8-411C-9967-A12E00742261}" srcId="{849BCAA3-0855-46D7-99EA-F52C00C52D9F}" destId="{8E07D2CE-B6F8-415D-A3C3-9F5485C7A5EF}" srcOrd="3" destOrd="0" parTransId="{40AAE80B-3BEC-45DB-9972-4DA3A49468C7}" sibTransId="{7DFA95ED-946E-41A8-89B1-7C52550A033E}"/>
    <dgm:cxn modelId="{937F4722-81D6-4C07-846A-2D34BDD3D394}" srcId="{849BCAA3-0855-46D7-99EA-F52C00C52D9F}" destId="{AF832AFE-17D1-4381-8C3E-FC2B1B6643A0}" srcOrd="2" destOrd="0" parTransId="{A001833A-EA50-4292-97F8-885106948E27}" sibTransId="{3CFEFD44-0228-46D7-8A56-02D76E5F19FC}"/>
    <dgm:cxn modelId="{3E3504B2-AAD7-4000-83CC-4EFAC9A79655}" srcId="{34D106DC-20DC-4D2D-816D-D3AF636F3FA0}" destId="{C7B62419-F12E-4631-A276-3D1ECA58510F}" srcOrd="3" destOrd="0" parTransId="{71C247A6-5CE2-4562-B149-AC3898554E5D}" sibTransId="{EE46A3A9-26AB-4B81-B22C-560EEF1511BE}"/>
    <dgm:cxn modelId="{67D8A006-9EE5-4ADC-A2CA-9131897B42E7}" type="presOf" srcId="{B3FED608-1983-45B5-8262-2F1591A1A65B}" destId="{688FF161-D2E8-4638-B80F-0625EF2D6A16}" srcOrd="0" destOrd="7" presId="urn:microsoft.com/office/officeart/2005/8/layout/chevron2"/>
    <dgm:cxn modelId="{0DD6F13E-27C8-4F0E-9A79-9FEC5B2FC0BF}" srcId="{567DDB97-2BC1-46F1-AEE8-190094838220}" destId="{E5E508F9-E9AA-485D-875C-200B66B2853F}" srcOrd="2" destOrd="0" parTransId="{1C402F22-EF26-4210-855D-B80EC79C63C0}" sibTransId="{B84FAC41-2EDC-428C-9D52-ACB5E2558AA7}"/>
    <dgm:cxn modelId="{86FE115A-651F-452F-B338-F9AF05E7BA0B}" srcId="{567DDB97-2BC1-46F1-AEE8-190094838220}" destId="{34D106DC-20DC-4D2D-816D-D3AF636F3FA0}" srcOrd="0" destOrd="0" parTransId="{97B2DAB8-BDB8-4820-B2BF-44A8109E27D2}" sibTransId="{63BE20C4-B7F6-46A9-A52E-6B596E85B03E}"/>
    <dgm:cxn modelId="{8A60647C-EC04-4DA4-A491-76B9D3CC1AC3}" srcId="{34D106DC-20DC-4D2D-816D-D3AF636F3FA0}" destId="{B6F15692-8AF5-4873-8380-7BC3EFF1D3DE}" srcOrd="9" destOrd="0" parTransId="{894AEC7F-4786-4028-AB6A-DF85DC82616A}" sibTransId="{78856131-6221-4044-B84F-60F914C458C5}"/>
    <dgm:cxn modelId="{D34D92FA-23C6-4018-8DB8-21543EC8D8A5}" srcId="{849BCAA3-0855-46D7-99EA-F52C00C52D9F}" destId="{00170381-5BCF-4B06-BD88-1CD66C8CFC72}" srcOrd="0" destOrd="0" parTransId="{9C271CFF-FAD1-4303-98AB-5BF17E39ADA6}" sibTransId="{BD1B87BD-CD5E-4DDC-97EC-E4D900D6017C}"/>
    <dgm:cxn modelId="{74CDD45A-1DD6-4AB5-AF03-6874DCAB35CA}" srcId="{849BCAA3-0855-46D7-99EA-F52C00C52D9F}" destId="{A2601C8E-E32F-4165-84C8-3D0412535959}" srcOrd="5" destOrd="0" parTransId="{B2A9D0DF-7147-4C98-B0D1-7D0EC16B5D66}" sibTransId="{03FB8F53-BF55-4E48-8528-E5976D473344}"/>
    <dgm:cxn modelId="{BCFD837A-3441-4C05-96DA-C417906B3FC9}" type="presOf" srcId="{00170381-5BCF-4B06-BD88-1CD66C8CFC72}" destId="{688FF161-D2E8-4638-B80F-0625EF2D6A16}" srcOrd="0" destOrd="0" presId="urn:microsoft.com/office/officeart/2005/8/layout/chevron2"/>
    <dgm:cxn modelId="{FD0659D5-AFE9-4D41-BC7B-0CF43FD40442}" type="presOf" srcId="{9D967C12-C90D-4AC9-90F1-56196DE1AC46}" destId="{E34CD660-4D6C-450F-998B-70F6874462FF}" srcOrd="0" destOrd="4" presId="urn:microsoft.com/office/officeart/2005/8/layout/chevron2"/>
    <dgm:cxn modelId="{FB293F4D-D0BC-42D6-9956-478454C0276D}" type="presOf" srcId="{2294139E-14C4-42BE-9EFB-C735D102E48B}" destId="{688FF161-D2E8-4638-B80F-0625EF2D6A16}" srcOrd="0" destOrd="9" presId="urn:microsoft.com/office/officeart/2005/8/layout/chevron2"/>
    <dgm:cxn modelId="{DE485D54-8C0D-468D-9D76-4945D7C49B73}" type="presOf" srcId="{6AA8E7B6-4507-4B9F-BC34-C35207DDD7BF}" destId="{E34CD660-4D6C-450F-998B-70F6874462FF}" srcOrd="0" destOrd="1" presId="urn:microsoft.com/office/officeart/2005/8/layout/chevron2"/>
    <dgm:cxn modelId="{08623ECE-386C-4B93-B59F-CFAE59CCB3C5}" srcId="{E5E508F9-E9AA-485D-875C-200B66B2853F}" destId="{5C990F9F-C82A-4D5B-AF9E-B89003EB490B}" srcOrd="1" destOrd="0" parTransId="{9A72912C-DA73-489C-AA1D-45FD6A2F742C}" sibTransId="{637D8890-7925-484B-95D5-9AA9CDC8C12F}"/>
    <dgm:cxn modelId="{831D0BE7-9F81-41D5-9545-E4AF133B5959}" srcId="{E5E508F9-E9AA-485D-875C-200B66B2853F}" destId="{30CBA8FC-A577-44C5-ADE4-A2D36CFD5325}" srcOrd="2" destOrd="0" parTransId="{C66AC38D-F423-4B41-83FE-2A1490ECC929}" sibTransId="{87C17770-9612-438F-8389-18BBF99AC067}"/>
    <dgm:cxn modelId="{1B84D896-1CD5-4780-B1BD-EF477DA8700E}" srcId="{849BCAA3-0855-46D7-99EA-F52C00C52D9F}" destId="{B3FED608-1983-45B5-8262-2F1591A1A65B}" srcOrd="7" destOrd="0" parTransId="{2C0E171E-195F-4DD8-9C14-6B57078F8EA8}" sibTransId="{580AF4EC-066D-40F5-BC39-DFB70E5BE9EA}"/>
    <dgm:cxn modelId="{D52F1D2E-BC0C-47D2-8418-BEC7CDAABABD}" type="presOf" srcId="{C29A943B-3E4A-42C4-9676-66162B169C92}" destId="{E34CD660-4D6C-450F-998B-70F6874462FF}" srcOrd="0" destOrd="5" presId="urn:microsoft.com/office/officeart/2005/8/layout/chevron2"/>
    <dgm:cxn modelId="{175C0B48-8722-4426-94F1-44B83CA64261}" srcId="{34D106DC-20DC-4D2D-816D-D3AF636F3FA0}" destId="{C29A943B-3E4A-42C4-9676-66162B169C92}" srcOrd="5" destOrd="0" parTransId="{DC1B7AB4-69D3-4397-A485-99E9C182569B}" sibTransId="{2100E963-C4F6-46FF-956A-A43BD948F88E}"/>
    <dgm:cxn modelId="{6C1FB5E2-00C1-4543-A2B1-33F4471E2E58}" srcId="{34D106DC-20DC-4D2D-816D-D3AF636F3FA0}" destId="{8F1A80ED-D7EB-41CE-A68B-0A6E9945A903}" srcOrd="2" destOrd="0" parTransId="{B4024387-E77D-43B0-BA48-04D180BE36FC}" sibTransId="{928E0360-6B98-4C1B-82B2-BCBE3AABAA0F}"/>
    <dgm:cxn modelId="{B010C0EF-8F60-4A9F-814B-C040C57A9D41}" type="presOf" srcId="{C7B62419-F12E-4631-A276-3D1ECA58510F}" destId="{E34CD660-4D6C-450F-998B-70F6874462FF}" srcOrd="0" destOrd="3" presId="urn:microsoft.com/office/officeart/2005/8/layout/chevron2"/>
    <dgm:cxn modelId="{6137F1B2-B2DE-469A-AB75-C7D41A6F25E3}" type="presOf" srcId="{8F1A80ED-D7EB-41CE-A68B-0A6E9945A903}" destId="{E34CD660-4D6C-450F-998B-70F6874462FF}" srcOrd="0" destOrd="2" presId="urn:microsoft.com/office/officeart/2005/8/layout/chevron2"/>
    <dgm:cxn modelId="{1E1ECFFC-91EB-407C-8306-0C18B90C0DDC}" srcId="{34D106DC-20DC-4D2D-816D-D3AF636F3FA0}" destId="{8B68B8E6-BD77-41E5-A88C-CA18C9C77AA2}" srcOrd="7" destOrd="0" parTransId="{D6D88339-73EE-4F4A-A326-E57B455485D2}" sibTransId="{714EA651-5854-485F-8706-A47E6450000B}"/>
    <dgm:cxn modelId="{C7AE46E6-875B-4F16-801B-423D95B11E27}" type="presOf" srcId="{34D106DC-20DC-4D2D-816D-D3AF636F3FA0}" destId="{6AA92A19-E191-46D2-8997-4B4DF61C295D}" srcOrd="0" destOrd="0" presId="urn:microsoft.com/office/officeart/2005/8/layout/chevron2"/>
    <dgm:cxn modelId="{662D0382-1BCB-4323-BA23-51AD1221EB59}" type="presOf" srcId="{0893068A-D61E-43CA-BFE4-AD73EC8393CA}" destId="{688FF161-D2E8-4638-B80F-0625EF2D6A16}" srcOrd="0" destOrd="4" presId="urn:microsoft.com/office/officeart/2005/8/layout/chevron2"/>
    <dgm:cxn modelId="{B6323507-A453-4DC2-8DF7-B71448027604}" type="presOf" srcId="{5C990F9F-C82A-4D5B-AF9E-B89003EB490B}" destId="{586F7CCF-9E64-4F64-8EEB-92DE38992421}" srcOrd="0" destOrd="1" presId="urn:microsoft.com/office/officeart/2005/8/layout/chevron2"/>
    <dgm:cxn modelId="{0323877C-FD2D-4501-BDC9-040EC39D4496}" srcId="{34D106DC-20DC-4D2D-816D-D3AF636F3FA0}" destId="{D64F9DD4-84D2-4661-8068-44319B2B82EC}" srcOrd="0" destOrd="0" parTransId="{2BAD3D4E-4F9E-4710-AF16-8AC8C14A4B13}" sibTransId="{E299D598-2DA2-419D-97BA-4AB33905956B}"/>
    <dgm:cxn modelId="{FC079960-7EFD-488B-81C3-1019DB8A8869}" srcId="{34D106DC-20DC-4D2D-816D-D3AF636F3FA0}" destId="{9D967C12-C90D-4AC9-90F1-56196DE1AC46}" srcOrd="4" destOrd="0" parTransId="{FC1DC1A6-CCA2-42F3-B3D7-92E8F34EEEFD}" sibTransId="{DCE2A07D-00C8-4973-B1C3-272CED7CC18E}"/>
    <dgm:cxn modelId="{5477CC7F-A401-41B3-A4AE-55CD08A98686}" srcId="{849BCAA3-0855-46D7-99EA-F52C00C52D9F}" destId="{2247C1BB-5F99-4ED7-AB57-AA9AFB65D97E}" srcOrd="6" destOrd="0" parTransId="{BB424501-F272-4B5C-BC1E-2D8701A93A4F}" sibTransId="{C962E048-D6D4-4DB4-B6D5-1301B26734C8}"/>
    <dgm:cxn modelId="{AB9D095E-0088-494E-B926-CBB4309F4AE4}" type="presOf" srcId="{746902E7-E4D7-4367-A505-CF678C36BC70}" destId="{586F7CCF-9E64-4F64-8EEB-92DE38992421}" srcOrd="0" destOrd="3" presId="urn:microsoft.com/office/officeart/2005/8/layout/chevron2"/>
    <dgm:cxn modelId="{1887831E-81EB-48F5-89BE-D430E1F68E65}" srcId="{849BCAA3-0855-46D7-99EA-F52C00C52D9F}" destId="{44A1D1A0-C937-4354-AB98-828804629887}" srcOrd="1" destOrd="0" parTransId="{D1DBD939-7986-466E-A396-55DDDBB21994}" sibTransId="{67F46EDC-D633-4FFD-A4CC-000FC8774790}"/>
    <dgm:cxn modelId="{D827EA51-3E86-4961-BAA8-AC1DBB890CB6}" srcId="{567DDB97-2BC1-46F1-AEE8-190094838220}" destId="{849BCAA3-0855-46D7-99EA-F52C00C52D9F}" srcOrd="1" destOrd="0" parTransId="{6E122D3D-C5E1-46AF-B898-62E87FBD5BE7}" sibTransId="{9FC0AF69-EEE8-48EE-AFF0-DB43619D563D}"/>
    <dgm:cxn modelId="{BF294B5C-4312-4359-A7C3-9C880B6F09E2}" srcId="{34D106DC-20DC-4D2D-816D-D3AF636F3FA0}" destId="{4B940F10-89CC-48D9-913F-22523AC6FF06}" srcOrd="10" destOrd="0" parTransId="{71C9BE09-2E56-44AE-B241-26B8CD4CD640}" sibTransId="{BA941A25-5A6D-4CE7-B3B8-79E9724D6628}"/>
    <dgm:cxn modelId="{EA93545F-565B-4A26-B27B-E57B27A2B624}" type="presOf" srcId="{30CBA8FC-A577-44C5-ADE4-A2D36CFD5325}" destId="{586F7CCF-9E64-4F64-8EEB-92DE38992421}" srcOrd="0" destOrd="2" presId="urn:microsoft.com/office/officeart/2005/8/layout/chevron2"/>
    <dgm:cxn modelId="{01DC445B-7B25-485A-9341-3BA1EA17806C}" type="presOf" srcId="{783E428B-EFD3-417E-A822-2B0D7567E757}" destId="{688FF161-D2E8-4638-B80F-0625EF2D6A16}" srcOrd="0" destOrd="8" presId="urn:microsoft.com/office/officeart/2005/8/layout/chevron2"/>
    <dgm:cxn modelId="{653DD460-55A0-4D14-AAA1-273C6D502B29}" type="presOf" srcId="{AF832AFE-17D1-4381-8C3E-FC2B1B6643A0}" destId="{688FF161-D2E8-4638-B80F-0625EF2D6A16}" srcOrd="0" destOrd="2" presId="urn:microsoft.com/office/officeart/2005/8/layout/chevron2"/>
    <dgm:cxn modelId="{0266D048-594A-4B0B-9BE0-03117DFB3411}" srcId="{E5E508F9-E9AA-485D-875C-200B66B2853F}" destId="{10FE4054-6837-4023-8A0A-9DB9B6E9AD3A}" srcOrd="0" destOrd="0" parTransId="{5C47EE3B-DC8B-4F50-AB1F-24011D5AD197}" sibTransId="{6E783DA2-E61D-4331-A70C-8554C259DEEB}"/>
    <dgm:cxn modelId="{A44BA1EC-6CEF-41C2-A803-74731BC56889}" type="presOf" srcId="{44A1D1A0-C937-4354-AB98-828804629887}" destId="{688FF161-D2E8-4638-B80F-0625EF2D6A16}" srcOrd="0" destOrd="1" presId="urn:microsoft.com/office/officeart/2005/8/layout/chevron2"/>
    <dgm:cxn modelId="{96D65836-CCEC-4FA5-8DC0-015409890CB8}" srcId="{34D106DC-20DC-4D2D-816D-D3AF636F3FA0}" destId="{C84C36F6-CE23-4698-A4C9-A5349714C13E}" srcOrd="8" destOrd="0" parTransId="{1FA94708-08DE-4F20-98F7-B2E8EBF816A6}" sibTransId="{EAFA9D93-088E-4FC3-9E2F-820A4FDDAA01}"/>
    <dgm:cxn modelId="{A6A19FA2-F4CE-4869-8616-2A3C579E48DF}" type="presOf" srcId="{10FE4054-6837-4023-8A0A-9DB9B6E9AD3A}" destId="{586F7CCF-9E64-4F64-8EEB-92DE38992421}" srcOrd="0" destOrd="0" presId="urn:microsoft.com/office/officeart/2005/8/layout/chevron2"/>
    <dgm:cxn modelId="{10423B4E-7D95-4FB7-BE78-16E6F09790E0}" type="presOf" srcId="{B6F15692-8AF5-4873-8380-7BC3EFF1D3DE}" destId="{E34CD660-4D6C-450F-998B-70F6874462FF}" srcOrd="0" destOrd="9" presId="urn:microsoft.com/office/officeart/2005/8/layout/chevron2"/>
    <dgm:cxn modelId="{1CD794E4-7044-4441-B923-227B0701C87B}" srcId="{34D106DC-20DC-4D2D-816D-D3AF636F3FA0}" destId="{E525958A-E0F0-48CA-BEB6-F9047BA442AC}" srcOrd="6" destOrd="0" parTransId="{4386F027-060D-416E-97D2-163D59F81B36}" sibTransId="{7D204069-7158-44DA-A58C-E3A0C173CED2}"/>
    <dgm:cxn modelId="{8F3618C7-3DBA-4BFF-BF58-300D7A19F213}" type="presOf" srcId="{A2601C8E-E32F-4165-84C8-3D0412535959}" destId="{688FF161-D2E8-4638-B80F-0625EF2D6A16}" srcOrd="0" destOrd="5" presId="urn:microsoft.com/office/officeart/2005/8/layout/chevron2"/>
    <dgm:cxn modelId="{D6999F78-43C0-4CBE-86E6-7148CC92B6DE}" type="presOf" srcId="{849BCAA3-0855-46D7-99EA-F52C00C52D9F}" destId="{AE5053F6-05F3-4674-A2D8-D49859CCB523}" srcOrd="0" destOrd="0" presId="urn:microsoft.com/office/officeart/2005/8/layout/chevron2"/>
    <dgm:cxn modelId="{D7F947CF-287B-44C1-A924-3EF20B7457D4}" type="presOf" srcId="{2247C1BB-5F99-4ED7-AB57-AA9AFB65D97E}" destId="{688FF161-D2E8-4638-B80F-0625EF2D6A16}" srcOrd="0" destOrd="6" presId="urn:microsoft.com/office/officeart/2005/8/layout/chevron2"/>
    <dgm:cxn modelId="{DCB07CD7-B902-45EE-B395-E5A7FBB62BB2}" srcId="{849BCAA3-0855-46D7-99EA-F52C00C52D9F}" destId="{0893068A-D61E-43CA-BFE4-AD73EC8393CA}" srcOrd="4" destOrd="0" parTransId="{226E48AF-CBF2-4B0D-8958-366A0550B4B8}" sibTransId="{DF5A23CC-EBD7-4608-AA65-CD32896648DE}"/>
    <dgm:cxn modelId="{C8BAACCA-FF25-4A22-BA02-307C12ACDEFB}" srcId="{34D106DC-20DC-4D2D-816D-D3AF636F3FA0}" destId="{6AA8E7B6-4507-4B9F-BC34-C35207DDD7BF}" srcOrd="1" destOrd="0" parTransId="{F4031B60-FEE3-4FEF-9196-2027BE6BB2A3}" sibTransId="{87A22A9A-21F4-4AD1-8A1B-8FAB2C789EF0}"/>
    <dgm:cxn modelId="{326CF61F-77F7-4442-89C5-63C4FB10FF43}" srcId="{E5E508F9-E9AA-485D-875C-200B66B2853F}" destId="{746902E7-E4D7-4367-A505-CF678C36BC70}" srcOrd="3" destOrd="0" parTransId="{7C550CCD-877A-4907-A85F-5031BD18C20E}" sibTransId="{50003A7B-8422-4B2F-BF3E-F1EF23B49E75}"/>
    <dgm:cxn modelId="{7C4941AE-E7C8-470E-8B93-61F087964021}" type="presOf" srcId="{E5E508F9-E9AA-485D-875C-200B66B2853F}" destId="{6DAE41F9-79C2-4177-A8A5-DEDE9A111535}" srcOrd="0" destOrd="0" presId="urn:microsoft.com/office/officeart/2005/8/layout/chevron2"/>
    <dgm:cxn modelId="{1954C229-5798-41AA-B9F4-E06940F4176D}" type="presOf" srcId="{567DDB97-2BC1-46F1-AEE8-190094838220}" destId="{ED23C0EE-EE4A-43EF-87A9-332D1E830AF3}" srcOrd="0" destOrd="0" presId="urn:microsoft.com/office/officeart/2005/8/layout/chevron2"/>
    <dgm:cxn modelId="{0EFDE3BC-AE01-4C3A-8C03-5885D0CA9981}" type="presOf" srcId="{E525958A-E0F0-48CA-BEB6-F9047BA442AC}" destId="{E34CD660-4D6C-450F-998B-70F6874462FF}" srcOrd="0" destOrd="6" presId="urn:microsoft.com/office/officeart/2005/8/layout/chevron2"/>
    <dgm:cxn modelId="{A812519E-6BDC-4AD8-9EFB-63BE3DDF719F}" type="presOf" srcId="{4B940F10-89CC-48D9-913F-22523AC6FF06}" destId="{E34CD660-4D6C-450F-998B-70F6874462FF}" srcOrd="0" destOrd="10" presId="urn:microsoft.com/office/officeart/2005/8/layout/chevron2"/>
    <dgm:cxn modelId="{F2B2CF9A-1C4D-4797-BC53-B3D51FE4B652}" type="presParOf" srcId="{ED23C0EE-EE4A-43EF-87A9-332D1E830AF3}" destId="{55B65144-2805-4D64-8D5E-3424A73614DF}" srcOrd="0" destOrd="0" presId="urn:microsoft.com/office/officeart/2005/8/layout/chevron2"/>
    <dgm:cxn modelId="{CE72FE5A-3A7F-4914-8975-08205506BC29}" type="presParOf" srcId="{55B65144-2805-4D64-8D5E-3424A73614DF}" destId="{6AA92A19-E191-46D2-8997-4B4DF61C295D}" srcOrd="0" destOrd="0" presId="urn:microsoft.com/office/officeart/2005/8/layout/chevron2"/>
    <dgm:cxn modelId="{E2862DB1-13AC-4A80-889B-FBAE7725223E}" type="presParOf" srcId="{55B65144-2805-4D64-8D5E-3424A73614DF}" destId="{E34CD660-4D6C-450F-998B-70F6874462FF}" srcOrd="1" destOrd="0" presId="urn:microsoft.com/office/officeart/2005/8/layout/chevron2"/>
    <dgm:cxn modelId="{91FD1A57-BAD4-48AE-9FD7-76DBC6226AF2}" type="presParOf" srcId="{ED23C0EE-EE4A-43EF-87A9-332D1E830AF3}" destId="{B5188536-42E9-4396-BE02-A1F18FF019AA}" srcOrd="1" destOrd="0" presId="urn:microsoft.com/office/officeart/2005/8/layout/chevron2"/>
    <dgm:cxn modelId="{E1E3E770-033C-4DAD-A115-89B9720354A6}" type="presParOf" srcId="{ED23C0EE-EE4A-43EF-87A9-332D1E830AF3}" destId="{00B000F0-6A64-4A76-9853-BF0B97939154}" srcOrd="2" destOrd="0" presId="urn:microsoft.com/office/officeart/2005/8/layout/chevron2"/>
    <dgm:cxn modelId="{3CAFF622-C77E-4296-B6FA-6567B73ED850}" type="presParOf" srcId="{00B000F0-6A64-4A76-9853-BF0B97939154}" destId="{AE5053F6-05F3-4674-A2D8-D49859CCB523}" srcOrd="0" destOrd="0" presId="urn:microsoft.com/office/officeart/2005/8/layout/chevron2"/>
    <dgm:cxn modelId="{6B9F187C-F951-494E-92BB-6B3B9E2FB763}" type="presParOf" srcId="{00B000F0-6A64-4A76-9853-BF0B97939154}" destId="{688FF161-D2E8-4638-B80F-0625EF2D6A16}" srcOrd="1" destOrd="0" presId="urn:microsoft.com/office/officeart/2005/8/layout/chevron2"/>
    <dgm:cxn modelId="{131B20DD-6B61-47BE-A0A5-3C21C394BC31}" type="presParOf" srcId="{ED23C0EE-EE4A-43EF-87A9-332D1E830AF3}" destId="{491F3D4F-34D2-490A-8C0E-6AA67D278EC6}" srcOrd="3" destOrd="0" presId="urn:microsoft.com/office/officeart/2005/8/layout/chevron2"/>
    <dgm:cxn modelId="{367D4DBC-C47E-4FDB-B608-C1C1AE478ABF}" type="presParOf" srcId="{ED23C0EE-EE4A-43EF-87A9-332D1E830AF3}" destId="{FBBE5F02-78C4-42D3-B993-B426FB88BBE4}" srcOrd="4" destOrd="0" presId="urn:microsoft.com/office/officeart/2005/8/layout/chevron2"/>
    <dgm:cxn modelId="{43FE7CA9-9A85-4CBC-A689-9859B29BDAB0}" type="presParOf" srcId="{FBBE5F02-78C4-42D3-B993-B426FB88BBE4}" destId="{6DAE41F9-79C2-4177-A8A5-DEDE9A111535}" srcOrd="0" destOrd="0" presId="urn:microsoft.com/office/officeart/2005/8/layout/chevron2"/>
    <dgm:cxn modelId="{C40E4AC6-B1EE-47AB-BD71-E5E53BEAD0DC}" type="presParOf" srcId="{FBBE5F02-78C4-42D3-B993-B426FB88BBE4}" destId="{586F7CCF-9E64-4F64-8EEB-92DE3899242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7FD7C-92A1-45F3-A1F2-B5A24069F51A}" type="datetimeFigureOut">
              <a:rPr lang="ru-RU" smtClean="0"/>
              <a:t>24.08.2018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0CBB9-D06D-4F5E-9468-CD4C607584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enopilearning.com/enopi_english_concept.jpg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 t="8044"/>
          <a:stretch>
            <a:fillRect/>
          </a:stretch>
        </p:blipFill>
        <p:spPr bwMode="auto">
          <a:xfrm>
            <a:off x="0" y="162421"/>
            <a:ext cx="8929718" cy="669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429256" y="357166"/>
            <a:ext cx="300039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ТЫҢДАЛЫМ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398553" y="3857628"/>
            <a:ext cx="274544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АЙТЫЛЫМ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85720" y="4143380"/>
            <a:ext cx="237490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ОҚЫЛЫМ</a:t>
            </a:r>
            <a:endParaRPr lang="ru-RU" alt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357290" y="5857892"/>
            <a:ext cx="271464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ru-RU" alt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ЖАЗЫЛЫМ</a:t>
            </a:r>
            <a:endParaRPr lang="ru-RU" alt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alefirenko.ucoz.ru/1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214554"/>
            <a:ext cx="364333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095842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214290"/>
          <a:ext cx="828680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https://i.ytimg.com/vi/fkOUjHceGn8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643314"/>
            <a:ext cx="1561486" cy="1428760"/>
          </a:xfrm>
          <a:prstGeom prst="rect">
            <a:avLst/>
          </a:prstGeom>
          <a:noFill/>
        </p:spPr>
      </p:pic>
      <p:pic>
        <p:nvPicPr>
          <p:cNvPr id="24580" name="Picture 4" descr="https://tapetardis.files.wordpress.com/2012/04/memorex-db-series-60-audio-cassette.jpg"/>
          <p:cNvPicPr>
            <a:picLocks noChangeAspect="1" noChangeArrowheads="1"/>
          </p:cNvPicPr>
          <p:nvPr/>
        </p:nvPicPr>
        <p:blipFill>
          <a:blip r:embed="rId7" cstate="print"/>
          <a:srcRect l="9128" t="5972" r="9466" b="7621"/>
          <a:stretch>
            <a:fillRect/>
          </a:stretch>
        </p:blipFill>
        <p:spPr bwMode="auto">
          <a:xfrm rot="17407213">
            <a:off x="134204" y="2019074"/>
            <a:ext cx="1373357" cy="1022033"/>
          </a:xfrm>
          <a:prstGeom prst="rect">
            <a:avLst/>
          </a:prstGeom>
          <a:noFill/>
        </p:spPr>
      </p:pic>
      <p:pic>
        <p:nvPicPr>
          <p:cNvPr id="24582" name="Picture 6" descr="http://tayni.info/wp-content/uploads/2015/04/top-5-vymirajushhih-ustrojstv_5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4786322"/>
            <a:ext cx="1558904" cy="1039269"/>
          </a:xfrm>
          <a:prstGeom prst="rect">
            <a:avLst/>
          </a:prstGeom>
          <a:noFill/>
        </p:spPr>
      </p:pic>
      <p:pic>
        <p:nvPicPr>
          <p:cNvPr id="24584" name="Picture 8" descr="http://mradapology.gov.ua/files/2016/HQjgrIj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159" y="142852"/>
            <a:ext cx="1800474" cy="1374971"/>
          </a:xfrm>
          <a:prstGeom prst="rect">
            <a:avLst/>
          </a:prstGeom>
          <a:noFill/>
        </p:spPr>
      </p:pic>
      <p:pic>
        <p:nvPicPr>
          <p:cNvPr id="24586" name="Picture 10" descr="https://arhivurokov.ru/kopilka/uploads/user_file_567ac83cc9ca7/ashyksabakmieiirimdilikasylkasiiet1_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285728"/>
            <a:ext cx="2071702" cy="1930744"/>
          </a:xfrm>
          <a:prstGeom prst="rect">
            <a:avLst/>
          </a:prstGeom>
          <a:noFill/>
        </p:spPr>
      </p:pic>
      <p:pic>
        <p:nvPicPr>
          <p:cNvPr id="24590" name="Picture 14" descr="https://ru3.anyfad.com/items/t1@5152cb06-976b-4d98-a8f4-04bc6bf0c8c7/Diski-CDRO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642918"/>
            <a:ext cx="898519" cy="898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500042"/>
          <a:ext cx="757242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6" name="Picture 2" descr="https://massaget.kz/userdata/uploads/u57816/1436183066_l.jpg"/>
          <p:cNvPicPr>
            <a:picLocks noChangeAspect="1" noChangeArrowheads="1"/>
          </p:cNvPicPr>
          <p:nvPr/>
        </p:nvPicPr>
        <p:blipFill>
          <a:blip r:embed="rId6" cstate="print"/>
          <a:srcRect l="25001" r="27777"/>
          <a:stretch>
            <a:fillRect/>
          </a:stretch>
        </p:blipFill>
        <p:spPr bwMode="auto">
          <a:xfrm>
            <a:off x="7286644" y="2412059"/>
            <a:ext cx="1428760" cy="2017073"/>
          </a:xfrm>
          <a:prstGeom prst="rect">
            <a:avLst/>
          </a:prstGeom>
          <a:noFill/>
        </p:spPr>
      </p:pic>
      <p:sp>
        <p:nvSpPr>
          <p:cNvPr id="26630" name="AutoShape 6" descr="https://st2.depositphotos.com/3591429/5245/i/950/depositphotos_52451477-stock-photo-people-holding-question-mark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://collegy.ucoz.ru/_ph/43/4853892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643182"/>
            <a:ext cx="2171632" cy="162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571480"/>
          <a:ext cx="778674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142908" y="0"/>
          <a:ext cx="92869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429388" y="0"/>
            <a:ext cx="2714612" cy="22145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300"/>
              </a:lnSpc>
            </a:pPr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Дескрипторлары:</a:t>
            </a:r>
          </a:p>
          <a:p>
            <a:pPr>
              <a:lnSpc>
                <a:spcPts val="1300"/>
              </a:lnSpc>
            </a:pPr>
            <a:r>
              <a:rPr lang="kk-KZ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-тыңдалған мәтінді талқылайды;</a:t>
            </a:r>
            <a:endParaRPr lang="ru-RU" sz="16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kk-KZ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- кейіпкерге жасалған ескерту туралы ойын айтады;</a:t>
            </a:r>
            <a:endParaRPr lang="ru-RU" sz="16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buFontTx/>
              <a:buChar char="-"/>
            </a:pPr>
            <a:r>
              <a:rPr lang="kk-KZ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жағдаятқа қатысты диалогке қатысады.</a:t>
            </a:r>
            <a:endParaRPr lang="ru-RU" sz="16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2214554"/>
            <a:ext cx="2857488" cy="24288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300"/>
              </a:lnSpc>
            </a:pPr>
            <a:r>
              <a:rPr lang="kk-KZ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-Суреттегі  оқиғаларды әңгімелеп береді.</a:t>
            </a:r>
            <a:endParaRPr lang="ru-RU" sz="1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kk-KZ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-Тақырып ойлап табады.</a:t>
            </a:r>
          </a:p>
          <a:p>
            <a:pPr>
              <a:lnSpc>
                <a:spcPts val="1300"/>
              </a:lnSpc>
            </a:pPr>
            <a:endParaRPr lang="ru-RU" sz="16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</a:pPr>
            <a:r>
              <a:rPr lang="kk-K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жедел көмек көрсету қызметінің түрлерін анықтайды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buFontTx/>
              <a:buChar char="-"/>
            </a:pPr>
            <a:r>
              <a:rPr lang="kk-K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жедел көмек көрсету қызметінің сәйкес нөмірлерін жазады.</a:t>
            </a:r>
          </a:p>
          <a:p>
            <a:pPr>
              <a:spcAft>
                <a:spcPts val="1000"/>
              </a:spcAft>
              <a:buFontTx/>
              <a:buChar char="-"/>
            </a:pPr>
            <a:endParaRPr lang="ru-RU" sz="1200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2198" y="4572008"/>
            <a:ext cx="3071802" cy="21431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kk-KZ" sz="1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kk-KZ" sz="16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Қауіпсіздік ережесін құрап жазады.</a:t>
            </a:r>
            <a:endParaRPr lang="ru-RU" sz="1600" b="1" dirty="0" smtClean="0">
              <a:solidFill>
                <a:schemeClr val="bg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ts val="1400"/>
              </a:lnSpc>
            </a:pPr>
            <a:r>
              <a:rPr lang="kk-KZ" sz="16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kk-KZ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Өзін-өзі ұстау ережелерін құрастырып  жазады.</a:t>
            </a:r>
            <a:endParaRPr lang="ru-RU" sz="16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kk-KZ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-Ескерту белгілерін жасайды.</a:t>
            </a:r>
            <a:endParaRPr lang="ru-RU" sz="16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400"/>
              </a:lnSpc>
            </a:pPr>
            <a:r>
              <a:rPr lang="kk-KZ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-Оларды «Мектеп-үй» бағыты бойынша орналастырады.</a:t>
            </a:r>
            <a:endParaRPr lang="ru-RU" sz="16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928802"/>
            <a:ext cx="278608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214686"/>
            <a:ext cx="1285884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/>
          <a:srcRect l="53934"/>
          <a:stretch>
            <a:fillRect/>
          </a:stretch>
        </p:blipFill>
        <p:spPr bwMode="auto">
          <a:xfrm>
            <a:off x="2000232" y="5786454"/>
            <a:ext cx="128588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/>
          <a:srcRect r="49319"/>
          <a:stretch>
            <a:fillRect/>
          </a:stretch>
        </p:blipFill>
        <p:spPr bwMode="auto">
          <a:xfrm>
            <a:off x="3286116" y="5786454"/>
            <a:ext cx="132183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лыбающееся лицо 13"/>
          <p:cNvSpPr/>
          <p:nvPr/>
        </p:nvSpPr>
        <p:spPr>
          <a:xfrm>
            <a:off x="8358214" y="1714488"/>
            <a:ext cx="785786" cy="64294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143900" y="0"/>
            <a:ext cx="642942" cy="64294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758</TotalTime>
  <Words>305</Words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80</cp:revision>
  <dcterms:created xsi:type="dcterms:W3CDTF">2018-08-21T20:25:28Z</dcterms:created>
  <dcterms:modified xsi:type="dcterms:W3CDTF">2018-08-24T17:29:08Z</dcterms:modified>
</cp:coreProperties>
</file>