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3" r:id="rId6"/>
    <p:sldId id="261" r:id="rId7"/>
    <p:sldId id="264" r:id="rId8"/>
    <p:sldId id="267" r:id="rId9"/>
    <p:sldId id="262" r:id="rId10"/>
    <p:sldId id="268" r:id="rId11"/>
    <p:sldId id="269" r:id="rId12"/>
    <p:sldId id="270" r:id="rId13"/>
    <p:sldId id="257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7C80"/>
    <a:srgbClr val="FFFF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580" y="-6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C1EB-0458-4E5C-820A-4BC42AB4427A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DCC4-85B5-4B9F-B732-90C1123A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4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C1EB-0458-4E5C-820A-4BC42AB4427A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DCC4-85B5-4B9F-B732-90C1123A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5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C1EB-0458-4E5C-820A-4BC42AB4427A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DCC4-85B5-4B9F-B732-90C1123A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6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C1EB-0458-4E5C-820A-4BC42AB4427A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DCC4-85B5-4B9F-B732-90C1123A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5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C1EB-0458-4E5C-820A-4BC42AB4427A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DCC4-85B5-4B9F-B732-90C1123A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65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C1EB-0458-4E5C-820A-4BC42AB4427A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DCC4-85B5-4B9F-B732-90C1123A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6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C1EB-0458-4E5C-820A-4BC42AB4427A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DCC4-85B5-4B9F-B732-90C1123A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6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C1EB-0458-4E5C-820A-4BC42AB4427A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DCC4-85B5-4B9F-B732-90C1123A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5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C1EB-0458-4E5C-820A-4BC42AB4427A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DCC4-85B5-4B9F-B732-90C1123A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6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C1EB-0458-4E5C-820A-4BC42AB4427A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DCC4-85B5-4B9F-B732-90C1123A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0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C1EB-0458-4E5C-820A-4BC42AB4427A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DCC4-85B5-4B9F-B732-90C1123A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3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C1EB-0458-4E5C-820A-4BC42AB4427A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DCC4-85B5-4B9F-B732-90C1123A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6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UkqZkHf9P9ncscXV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&#1042;&#1080;&#1076;&#1077;&#1086;%2027%20&#1089;&#1072;&#1073;&#1072;&#1179;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24597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b="1" dirty="0" smtClean="0">
                <a:effectLst/>
                <a:latin typeface="Times New Roman"/>
                <a:ea typeface="Calibri"/>
              </a:rPr>
              <a:t>Ш</a:t>
            </a:r>
            <a:r>
              <a:rPr lang="kk-KZ" sz="2200" b="1" dirty="0" smtClean="0">
                <a:latin typeface="Times New Roman"/>
                <a:ea typeface="Calibri"/>
              </a:rPr>
              <a:t>ҚО, Жарма ауданы, «Жаңғызтөбе орта мектеп-балабақша кешені» КММ-сі</a:t>
            </a:r>
            <a:endParaRPr lang="kk-KZ" sz="2200" b="1" dirty="0" smtClean="0">
              <a:effectLst/>
              <a:latin typeface="Times New Roman"/>
              <a:ea typeface="Calibri"/>
            </a:endParaRPr>
          </a:p>
          <a:p>
            <a:pPr algn="ctr"/>
            <a:r>
              <a:rPr lang="kk-KZ" sz="40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ИНФОРМАТИКА </a:t>
            </a:r>
            <a:endParaRPr lang="ru-RU" sz="4000" b="1" dirty="0">
              <a:ln w="10541" cmpd="sng">
                <a:noFill/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1028" name="Picture 4" descr="Монитор Dell 23: E2318H | D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28" y="2915816"/>
            <a:ext cx="5740455" cy="468052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27567" y="6372200"/>
            <a:ext cx="1872209" cy="1512168"/>
            <a:chOff x="285259" y="2130354"/>
            <a:chExt cx="2302498" cy="1946718"/>
          </a:xfrm>
        </p:grpSpPr>
        <p:pic>
          <p:nvPicPr>
            <p:cNvPr id="1026" name="Picture 2" descr="Photo from album &quot;Цифры &quot;Золотые&quot;&quot; on | Золото, Алфавит и Иде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59" y="2132856"/>
              <a:ext cx="1296144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hoto from album &quot;Цифры &quot;Золотые&quot;&quot; on | Золото, Алфавит и Иде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613" y="2130354"/>
              <a:ext cx="1296144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-7404" y="8124395"/>
            <a:ext cx="6858000" cy="107766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dirty="0" smtClean="0">
                <a:effectLst/>
                <a:latin typeface="Times New Roman"/>
                <a:ea typeface="Calibri"/>
              </a:rPr>
              <a:t>Пән мұғалімі: Султанова Әсемгүл Бекайдарқызы</a:t>
            </a:r>
          </a:p>
        </p:txBody>
      </p:sp>
    </p:spTree>
    <p:extLst>
      <p:ext uri="{BB962C8B-B14F-4D97-AF65-F5344CB8AC3E}">
        <p14:creationId xmlns:p14="http://schemas.microsoft.com/office/powerpoint/2010/main" val="11365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24597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Тәжірибиелік жұмыс </a:t>
            </a:r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№1</a:t>
            </a:r>
            <a:endParaRPr lang="kk-KZ" sz="36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8124395"/>
            <a:ext cx="6858000" cy="107766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Нәтижесі осындай түрде болуы керек</a:t>
            </a:r>
            <a:endParaRPr lang="kk-KZ" sz="20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96"/>
          <a:stretch/>
        </p:blipFill>
        <p:spPr bwMode="auto">
          <a:xfrm>
            <a:off x="0" y="2459766"/>
            <a:ext cx="6858000" cy="37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5" y="6431037"/>
            <a:ext cx="681513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 flipV="1">
            <a:off x="2924944" y="7668344"/>
            <a:ext cx="360040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725144" y="4357547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Блокнотта терілген программа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24597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Тәжірибелік </a:t>
            </a:r>
            <a:r>
              <a:rPr lang="kk-KZ" sz="36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жұмыс </a:t>
            </a:r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№</a:t>
            </a:r>
            <a:r>
              <a:rPr lang="en-US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2</a:t>
            </a:r>
            <a:endParaRPr lang="kk-KZ" sz="36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8066339"/>
            <a:ext cx="6858000" cy="107766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</a:t>
            </a:r>
            <a:r>
              <a:rPr lang="kk-KZ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жазудың түсін, фонды бояуға болады</a:t>
            </a:r>
            <a:r>
              <a:rPr lang="kk-KZ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22" b="65031"/>
          <a:stretch/>
        </p:blipFill>
        <p:spPr bwMode="auto">
          <a:xfrm>
            <a:off x="0" y="2699792"/>
            <a:ext cx="696045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4784" y="3681563"/>
            <a:ext cx="503004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Программаны </a:t>
            </a:r>
            <a:r>
              <a:rPr lang="kk-KZ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 </a:t>
            </a:r>
            <a:r>
              <a:rPr lang="kk-KZ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 түрде болады. 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24597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Тест тапсырмасы</a:t>
            </a:r>
            <a:endParaRPr lang="kk-KZ" sz="36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8124395"/>
            <a:ext cx="6858000" cy="107766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Сілтемені басып </a:t>
            </a:r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орындау.</a:t>
            </a:r>
            <a:endParaRPr lang="kk-KZ" sz="20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22" b="65031"/>
          <a:stretch/>
        </p:blipFill>
        <p:spPr bwMode="auto">
          <a:xfrm>
            <a:off x="0" y="2699792"/>
            <a:ext cx="696045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4704" y="5220072"/>
            <a:ext cx="5328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forms.gle/UkqZkHf9P9ncscXV8</a:t>
            </a:r>
            <a:endParaRPr lang="kk-KZ" sz="4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154766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effectLst/>
                <a:latin typeface="Times New Roman"/>
                <a:ea typeface="Calibri"/>
              </a:rPr>
              <a:t>Графикалық нысандардың(объектілердің) 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web-</a:t>
            </a:r>
            <a:r>
              <a:rPr lang="kk-KZ" sz="2800" b="1" dirty="0" smtClean="0">
                <a:effectLst/>
                <a:latin typeface="Times New Roman"/>
                <a:ea typeface="Calibri"/>
              </a:rPr>
              <a:t>парақта орналасуы</a:t>
            </a:r>
            <a:endParaRPr lang="kk-KZ" sz="2800" b="1" dirty="0" smtClean="0">
              <a:ln w="10541" cmpd="sng">
                <a:noFill/>
                <a:prstDash val="solid"/>
              </a:ln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404" y="8124395"/>
            <a:ext cx="6858000" cy="107766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/>
                <a:latin typeface="Times New Roman"/>
                <a:ea typeface="Calibri"/>
              </a:rPr>
              <a:t>web-</a:t>
            </a:r>
            <a:r>
              <a:rPr lang="kk-KZ" sz="2800" dirty="0" smtClean="0">
                <a:effectLst/>
                <a:latin typeface="Times New Roman"/>
                <a:ea typeface="Calibri"/>
              </a:rPr>
              <a:t>парақта бейнелерді реттеу,  орналастыру және  баптауды үйрену.</a:t>
            </a:r>
          </a:p>
        </p:txBody>
      </p:sp>
      <p:pic>
        <p:nvPicPr>
          <p:cNvPr id="2053" name="Picture 5" descr="бумага, свиток, чистый лист - cкачать бесплатно рендер Свитки 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8" y="1683178"/>
            <a:ext cx="6084215" cy="640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5740" y="2771800"/>
            <a:ext cx="39604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6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Бүгінгі </a:t>
            </a:r>
          </a:p>
          <a:p>
            <a:pPr lvl="0" algn="ctr"/>
            <a:r>
              <a:rPr lang="kk-KZ" sz="6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сабаққа </a:t>
            </a:r>
          </a:p>
          <a:p>
            <a:pPr lvl="0" algn="ctr"/>
            <a:r>
              <a:rPr lang="kk-KZ" sz="6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рахмет!</a:t>
            </a:r>
            <a:endParaRPr lang="kk-KZ" sz="4000" b="1" dirty="0">
              <a:ln w="10541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8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24597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b="1" dirty="0" smtClean="0">
                <a:effectLst/>
                <a:latin typeface="Times New Roman"/>
                <a:ea typeface="Calibri"/>
              </a:rPr>
              <a:t>Ш</a:t>
            </a:r>
            <a:r>
              <a:rPr lang="kk-KZ" sz="2200" b="1" dirty="0" smtClean="0">
                <a:latin typeface="Times New Roman"/>
                <a:ea typeface="Calibri"/>
              </a:rPr>
              <a:t>ҚО, Жарма ауданы, «Жаңғызтөбе орта мектеп-балабақша кешені» КММ-сі</a:t>
            </a:r>
            <a:endParaRPr lang="kk-KZ" sz="2200" b="1" dirty="0" smtClean="0">
              <a:effectLst/>
              <a:latin typeface="Times New Roman"/>
              <a:ea typeface="Calibri"/>
            </a:endParaRPr>
          </a:p>
          <a:p>
            <a:pPr algn="ctr"/>
            <a:r>
              <a:rPr lang="kk-KZ" sz="40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ИНФОРМАТИКА </a:t>
            </a:r>
            <a:endParaRPr lang="ru-RU" sz="4000" b="1" dirty="0">
              <a:ln w="10541" cmpd="sng">
                <a:noFill/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1028" name="Picture 4" descr="Монитор Dell 23: E2318H | D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28" y="2915816"/>
            <a:ext cx="5740455" cy="468052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27567" y="6372200"/>
            <a:ext cx="1872209" cy="1512168"/>
            <a:chOff x="285259" y="2130354"/>
            <a:chExt cx="2302498" cy="1946718"/>
          </a:xfrm>
        </p:grpSpPr>
        <p:pic>
          <p:nvPicPr>
            <p:cNvPr id="1026" name="Picture 2" descr="Photo from album &quot;Цифры &quot;Золотые&quot;&quot; on | Золото, Алфавит и Иде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59" y="2132856"/>
              <a:ext cx="1296144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hoto from album &quot;Цифры &quot;Золотые&quot;&quot; on | Золото, Алфавит и Иде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613" y="2130354"/>
              <a:ext cx="1296144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-7404" y="8124395"/>
            <a:ext cx="6858000" cy="107766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dirty="0" smtClean="0">
                <a:effectLst/>
                <a:latin typeface="Times New Roman"/>
                <a:ea typeface="Calibri"/>
              </a:rPr>
              <a:t>Пән мұғалімі: Султанова Әсемгүл Бекайдарқызы</a:t>
            </a:r>
          </a:p>
        </p:txBody>
      </p:sp>
    </p:spTree>
    <p:extLst>
      <p:ext uri="{BB962C8B-B14F-4D97-AF65-F5344CB8AC3E}">
        <p14:creationId xmlns:p14="http://schemas.microsoft.com/office/powerpoint/2010/main" val="790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24597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effectLst/>
                <a:latin typeface="Times New Roman"/>
                <a:ea typeface="Calibri"/>
              </a:rPr>
              <a:t>.</a:t>
            </a:r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 Өз ойыңызбен бөлісіңіз:</a:t>
            </a:r>
            <a:endParaRPr lang="kk-KZ" sz="2000" b="1" dirty="0" smtClean="0">
              <a:ln w="10541" cmpd="sng">
                <a:noFill/>
                <a:prstDash val="solid"/>
              </a:ln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404" y="8124395"/>
            <a:ext cx="6858000" cy="107766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effectLst/>
                <a:latin typeface="Times New Roman"/>
                <a:ea typeface="Calibri"/>
              </a:rPr>
              <a:t>Суретт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i</a:t>
            </a:r>
            <a:r>
              <a:rPr lang="kk-KZ" dirty="0" smtClean="0">
                <a:effectLst/>
                <a:latin typeface="Times New Roman"/>
                <a:ea typeface="Calibri"/>
              </a:rPr>
              <a:t>к бейнелер </a:t>
            </a:r>
            <a:r>
              <a:rPr lang="en-US" dirty="0" smtClean="0">
                <a:effectLst/>
                <a:latin typeface="Times New Roman"/>
                <a:ea typeface="Calibri"/>
              </a:rPr>
              <a:t>web-</a:t>
            </a:r>
            <a:r>
              <a:rPr lang="kk-KZ" dirty="0" smtClean="0">
                <a:effectLst/>
                <a:latin typeface="Times New Roman"/>
                <a:ea typeface="Calibri"/>
              </a:rPr>
              <a:t>беттерді әшекейлеп безенд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i</a:t>
            </a:r>
            <a:r>
              <a:rPr lang="kk-KZ" dirty="0" smtClean="0">
                <a:effectLst/>
                <a:latin typeface="Times New Roman"/>
                <a:ea typeface="Calibri"/>
              </a:rPr>
              <a:t>ру кез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i</a:t>
            </a:r>
            <a:r>
              <a:rPr lang="kk-KZ" dirty="0" smtClean="0">
                <a:effectLst/>
                <a:latin typeface="Times New Roman"/>
                <a:ea typeface="Calibri"/>
              </a:rPr>
              <a:t>нде маңызды рөл атқарады. Суреттер </a:t>
            </a:r>
            <a:r>
              <a:rPr lang="en-US" dirty="0" smtClean="0">
                <a:effectLst/>
                <a:latin typeface="Times New Roman"/>
                <a:ea typeface="Calibri"/>
              </a:rPr>
              <a:t>HTML </a:t>
            </a:r>
            <a:r>
              <a:rPr lang="kk-KZ" dirty="0" smtClean="0">
                <a:effectLst/>
                <a:latin typeface="Times New Roman"/>
                <a:ea typeface="Calibri"/>
              </a:rPr>
              <a:t>құжаттары­нан бөлек орналасқан жеке бумаларда сақталады, алайда олар браузер арқылы </a:t>
            </a:r>
            <a:r>
              <a:rPr lang="en-US" dirty="0" smtClean="0">
                <a:effectLst/>
                <a:latin typeface="Times New Roman"/>
                <a:ea typeface="Calibri"/>
              </a:rPr>
              <a:t>web-</a:t>
            </a:r>
            <a:r>
              <a:rPr lang="kk-KZ" dirty="0" smtClean="0">
                <a:effectLst/>
                <a:latin typeface="Times New Roman"/>
                <a:ea typeface="Calibri"/>
              </a:rPr>
              <a:t>беттердің 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i</a:t>
            </a:r>
            <a:r>
              <a:rPr lang="kk-KZ" dirty="0" smtClean="0">
                <a:effectLst/>
                <a:latin typeface="Times New Roman"/>
                <a:ea typeface="Calibri"/>
              </a:rPr>
              <a:t>ш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i</a:t>
            </a:r>
            <a:r>
              <a:rPr lang="kk-KZ" dirty="0" smtClean="0">
                <a:effectLst/>
                <a:latin typeface="Times New Roman"/>
                <a:ea typeface="Calibri"/>
              </a:rPr>
              <a:t>нде бейнеленед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i</a:t>
            </a:r>
            <a:r>
              <a:rPr lang="en-US" dirty="0" smtClean="0">
                <a:effectLst/>
                <a:latin typeface="Times New Roman"/>
                <a:ea typeface="Calibri"/>
              </a:rPr>
              <a:t>.</a:t>
            </a:r>
            <a:endParaRPr lang="kk-KZ" dirty="0" smtClean="0">
              <a:effectLst/>
              <a:latin typeface="Times New Roman"/>
              <a:ea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12" y="4067944"/>
            <a:ext cx="312952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646" y="2482233"/>
            <a:ext cx="405045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cap="all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cap="all" dirty="0" err="1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23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cap="all" dirty="0" err="1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</a:t>
            </a:r>
            <a:r>
              <a:rPr lang="ru-RU" sz="23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cap="all" dirty="0" err="1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3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endParaRPr lang="ru-RU" sz="2300" b="1" cap="all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cap="all" dirty="0" err="1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Құжаттарға</a:t>
            </a:r>
            <a:r>
              <a:rPr lang="ru-RU" sz="23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cap="all" dirty="0" err="1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23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cap="all" dirty="0" err="1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объектілерді</a:t>
            </a:r>
            <a:r>
              <a:rPr lang="ru-RU" sz="23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300" b="1" cap="all" dirty="0" err="1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3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cap="all" dirty="0" err="1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lang="ru-RU" sz="23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300" b="1" cap="all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2300" b="1" cap="all" dirty="0" err="1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беттерде</a:t>
            </a:r>
            <a:r>
              <a:rPr lang="ru-RU" sz="23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cap="all" dirty="0" err="1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23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cap="all" dirty="0" err="1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</a:t>
            </a:r>
            <a:r>
              <a:rPr lang="ru-RU" sz="23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cap="all" dirty="0" err="1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3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cap="all" dirty="0" err="1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</a:t>
            </a:r>
            <a:r>
              <a:rPr lang="ru-RU" sz="23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cap="all" dirty="0" err="1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3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300" b="1" cap="all" dirty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24597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Суретті </a:t>
            </a:r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орнату </a:t>
            </a:r>
          </a:p>
          <a:p>
            <a:pPr algn="ctr"/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(&lt;</a:t>
            </a:r>
            <a:r>
              <a:rPr lang="en-US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IMG&gt; </a:t>
            </a:r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элементі)</a:t>
            </a:r>
            <a:endParaRPr lang="kk-KZ" sz="2000" b="1" dirty="0" smtClean="0">
              <a:ln w="10541" cmpd="sng">
                <a:noFill/>
                <a:prstDash val="solid"/>
              </a:ln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8124395"/>
            <a:ext cx="6858000" cy="107766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effectLst/>
              <a:latin typeface="Times New Roman"/>
              <a:ea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72" y="4139952"/>
            <a:ext cx="2640469" cy="292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4248" y="3964609"/>
            <a:ext cx="3816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беттегі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IMG&gt;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тегінің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мәнімен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source–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(источник)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2" t="1" r="22637" b="4940"/>
          <a:stretch/>
        </p:blipFill>
        <p:spPr bwMode="auto">
          <a:xfrm>
            <a:off x="1021512" y="5436096"/>
            <a:ext cx="2654735" cy="70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r="30631" b="-4969"/>
          <a:stretch/>
        </p:blipFill>
        <p:spPr bwMode="auto">
          <a:xfrm>
            <a:off x="2348880" y="8303822"/>
            <a:ext cx="2380697" cy="71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4248" y="2459765"/>
            <a:ext cx="6333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&lt;IMG&gt;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денесіне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пайдаланылады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пиктограммалар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карталары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браузер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терезесінен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923" y="7460410"/>
            <a:ext cx="6411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 &lt;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IMG&gt;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тегіндегі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атри­буттардың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2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24597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6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Сурет атрибуттары</a:t>
            </a:r>
            <a:endParaRPr lang="kk-KZ" sz="20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8124395"/>
            <a:ext cx="6858000" cy="107766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effectLst/>
                <a:latin typeface="Times New Roman"/>
                <a:ea typeface="Calibri"/>
              </a:rPr>
              <a:t>Фондық сурет ретінде пайдаланылатын графика </a:t>
            </a:r>
            <a:r>
              <a:rPr lang="en-US" dirty="0" smtClean="0">
                <a:effectLst/>
                <a:latin typeface="Times New Roman"/>
                <a:ea typeface="Calibri"/>
              </a:rPr>
              <a:t>Background </a:t>
            </a:r>
            <a:r>
              <a:rPr lang="kk-KZ" dirty="0" smtClean="0">
                <a:effectLst/>
                <a:latin typeface="Times New Roman"/>
                <a:ea typeface="Calibri"/>
              </a:rPr>
              <a:t>атрибутын жазу нәтижесінде пайда болады және тегінде беріледі.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413" y="3419872"/>
            <a:ext cx="63609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еб-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бетке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фондық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браузер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терезесін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қайталанатын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248" y="2459765"/>
            <a:ext cx="6333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атрибутынан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салушы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меңзерді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барғанда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шығады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Кей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жағдайға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бетке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шықпай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қалса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шығып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46" y="5148064"/>
            <a:ext cx="2662633" cy="290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92" y="3660094"/>
            <a:ext cx="3194387" cy="61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88" y="5652120"/>
            <a:ext cx="2254516" cy="229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86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24597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Практикалық жұмыс</a:t>
            </a:r>
            <a:endParaRPr lang="kk-KZ" sz="3600" b="1" dirty="0" smtClean="0">
              <a:ln w="10541" cmpd="sng">
                <a:noFill/>
                <a:prstDash val="solid"/>
              </a:ln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8124395"/>
            <a:ext cx="6858000" cy="107766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effectLst/>
              <a:latin typeface="Times New Roman"/>
              <a:ea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40" y="2459765"/>
            <a:ext cx="6840760" cy="258532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өзгертетін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атрибуттар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тізімін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құруды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үйренейік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тегтерді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index.html»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атымен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сақтаңдар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(1-сурет).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қаріптері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беттер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көріну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терезесінде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Кодировка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жолағында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Юникодты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этносты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б-бет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құрайық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дереккөзден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сүретін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этностардың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достығын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бейнелейтін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орналастырайық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7" y="5141099"/>
            <a:ext cx="6106245" cy="283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24597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effectLst/>
                <a:latin typeface="Times New Roman"/>
                <a:ea typeface="Calibri"/>
              </a:rPr>
              <a:t>.</a:t>
            </a:r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 Ойыңды тұжырымда</a:t>
            </a:r>
            <a:endParaRPr lang="kk-KZ" sz="2000" b="1" dirty="0" smtClean="0">
              <a:ln w="10541" cmpd="sng">
                <a:noFill/>
                <a:prstDash val="solid"/>
              </a:ln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8124395"/>
            <a:ext cx="6858000" cy="107766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effectLst/>
              <a:latin typeface="Times New Roman"/>
              <a:ea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640" y="2531592"/>
            <a:ext cx="6480720" cy="181588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endParaRPr lang="ru-RU" sz="28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sz="28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б-бет </a:t>
            </a:r>
            <a:r>
              <a:rPr lang="ru-RU" sz="28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жобасын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ұсыныңдар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640" y="3999323"/>
            <a:ext cx="6480720" cy="397031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жобасын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тілінің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құрыңдар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Қарастырылған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тегтер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атрибуттарды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енгіз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тілінің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насихаттайтын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б-бет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құрыңдар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24597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Өзіндік жұмыс</a:t>
            </a:r>
            <a:endParaRPr lang="kk-KZ" sz="2000" b="1" dirty="0" smtClean="0">
              <a:ln w="10541" cmpd="sng">
                <a:noFill/>
                <a:prstDash val="solid"/>
              </a:ln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8124395"/>
            <a:ext cx="6858000" cy="107766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effectLst/>
              <a:latin typeface="Times New Roman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59765"/>
            <a:ext cx="6858000" cy="569386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тілінің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болатынын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зерттеңдер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тег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IMG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тегінің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атрибуттары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24597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Тәжірибелік </a:t>
            </a:r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жұмыс №1</a:t>
            </a:r>
            <a:endParaRPr lang="kk-KZ" sz="2000" b="1" dirty="0" smtClean="0">
              <a:ln w="10541" cmpd="sng">
                <a:noFill/>
                <a:prstDash val="solid"/>
              </a:ln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8124395"/>
            <a:ext cx="6858000" cy="107766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Calibri"/>
              </a:rPr>
              <a:t>Блокнот қосымшасында көрсетілген мәтінді теру</a:t>
            </a:r>
            <a:endParaRPr lang="kk-KZ" sz="20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20045" r="35152" b="32262"/>
          <a:stretch/>
        </p:blipFill>
        <p:spPr bwMode="auto">
          <a:xfrm>
            <a:off x="-46562" y="2459765"/>
            <a:ext cx="6884702" cy="566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9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510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2020-03-30T16:58:05Z</dcterms:created>
  <dcterms:modified xsi:type="dcterms:W3CDTF">2020-07-08T07:48:39Z</dcterms:modified>
</cp:coreProperties>
</file>