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57" r:id="rId6"/>
    <p:sldId id="263" r:id="rId7"/>
    <p:sldId id="265" r:id="rId8"/>
    <p:sldId id="259" r:id="rId9"/>
    <p:sldId id="267" r:id="rId10"/>
    <p:sldId id="260" r:id="rId11"/>
    <p:sldId id="266" r:id="rId1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86919-C4FF-485D-B52D-11EA97E01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5B85FB-FB4E-456F-B77A-D1DCF7043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6E1B84-D934-45B4-BA29-2DCE33F56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B5B05D-D401-4AFC-818C-C880C7F9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A05645-7A60-4004-9ECC-4A8DB0D8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6575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8D311-F3A9-4163-9BA3-EA9A3F69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822B55-96C1-4C74-91CB-F0F88A39C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BE68F5-1F76-455F-80EB-B3CF7EED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A6E93-4BA4-4612-9A83-AEED7FB2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02856E-4CEF-4F49-9D64-2A843C35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612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4683A3-67D7-4649-AD89-06A52D359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69F58-BC8A-4FAE-A4AB-2207F3474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1D266-06F7-44F0-9739-0ACFF868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588DEB-7421-4057-8670-CCA59E146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291BF-1B0B-4A5A-89DD-1F1E6C41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261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D520A-ED73-4299-B338-4451547C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1A968-DDEA-4DF6-AE49-D2D6686C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04CD3-E8BD-4A7D-8C66-0D2ED141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D8363-9594-4160-A3AA-1DDA118D3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71898-D96D-4B6B-A1FB-912D5A73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77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8CCE2-469F-4610-A933-65AC34CD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AC8EDC-E666-4205-AC99-90D02B996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A096D-E50C-41BA-8768-3D1FA6F0F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52D736-7C5F-42AF-8996-E0BC4425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D5522-9119-47DA-BE6C-C16FFD7D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021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AEB0B-8DBB-48A1-A6BF-BBDFB343B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7FE7A-2211-47E8-A1D3-6DBCC0021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062557-F4BC-4BCD-9695-51C403E4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03E06E-DB2D-4EE7-90D8-BE5FAA4E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EAF6B1-F725-4216-89DB-CFF4DEFB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587F7-53BA-48F9-9FFB-D6562D91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936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09419-4542-4C45-AB08-0F7CA448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4419AC-FDE2-42A1-8BBB-18BC027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7B71D2-5803-4246-B23A-66E04F52A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CAC665-31B8-4644-9287-762F610D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50B4260-2E5D-4240-B2EA-A6002AE3F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C7F0DE-3059-4374-809B-2422C212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099713-0FA5-42F2-A5ED-D3C359F5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F733A9-6025-472B-8118-66E7224E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878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83D21-E648-4B55-A10F-1DB3FC89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2BB955-0A84-4B7F-A1CB-4C8459B0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72B163-046A-4B82-9663-711DFD09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FD88C1-751F-463A-9FC3-F7F48CC4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475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31C69A-2854-45E1-B42E-5581A1A9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F723C5-42A2-4AC8-BDFE-71506BE6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22802B-3F60-4FD7-8F73-74321607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25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D3B6F-A377-4505-9606-0210F8F7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9BC0-D580-4894-84CE-7636916F9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1F93BD-4C14-4F4C-A4F0-5F1C154C4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0CC4E1-F24C-4DA2-A785-5FEC5A1A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D5BE86-28A4-42B9-9C9D-DA78DF0A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FEE48-AB74-4CFB-8EBF-33147291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611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19A33-37C7-422A-841D-8A603986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E6E73D-D216-4D0E-A83B-D6A4D501B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1A3861-2368-495B-8E8D-1C7D9DFF2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23C45-82FA-4EA4-B609-95F4947C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04D187-DF63-4EBB-A7BD-CBC8EC65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06F8B-C8E8-4C15-8399-DE8A91FD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466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6F03B-818F-4358-8472-FED95C5B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1DC7A2-7F99-4CEF-A222-5A7BDE56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75E91-55C9-4A33-84DA-BB5661202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ACFD-5746-49F7-A386-C9C174F9B098}" type="datetimeFigureOut">
              <a:rPr lang="ru-KZ" smtClean="0"/>
              <a:t>31.03.2020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284B1-4F27-4F90-823F-1ACC0616A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1CE3E-6D11-48CA-A03B-F500C78CD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3EF4-227E-4E48-87F5-462B8148AC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19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605FA-8676-41E9-82DD-F3326E7A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/ unhealthy habits</a:t>
            </a:r>
            <a:endParaRPr lang="ru-K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B2ACF62-056A-41F4-B376-08ADA2887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5" y="211016"/>
            <a:ext cx="11774658" cy="66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8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6ECF3-A489-45A6-A2CB-109068F7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30B8756-F8C3-48C7-848E-7D455C84D4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8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9B64F91-3544-4CD5-A747-54D13124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124"/>
            <a:ext cx="6858000" cy="596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EF101-C829-4D24-B84F-96E40922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done!!!</a:t>
            </a:r>
            <a:br>
              <a:rPr lang="ru-K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EB9A6-F745-4775-8E21-CA74A8F6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2057293"/>
            <a:ext cx="6858000" cy="3784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KZ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9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5FDF7-5202-444E-919F-4C45EC032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endParaRPr lang="ru-KZ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1910E-8266-4A5D-B0BF-2E63B48D8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7.L4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understand with little support some of the implied meaning in extended talk on a limited range of general and curricular topics</a:t>
            </a:r>
          </a:p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7.S7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use appropriate subject-specific vocabulary and syntax to talk about a range of general topics, and some curricular topics</a:t>
            </a:r>
          </a:p>
          <a:p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7.UE8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use a growing variety of future forms including present continuous with future meaning on a range of familiar general and curricular topics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349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DC8B3-B73C-487B-A426-F89013EC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E9B81D0-C914-4C22-A75A-65874398DF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4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34DC9-AD9E-4989-A2E3-613D86D2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CCA0B9-5E44-434B-8512-57C392401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06"/>
            <a:ext cx="12192000" cy="677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ECCE7-B317-4CF8-BA13-D485A802E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F27619-C7A8-46A9-A481-0DE1C7DBB9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5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6D253-D6EA-4B8C-867D-BD9129DC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3937985-382C-4C0B-8B03-17C379FB64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8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33927-CCFF-41F0-A879-922C772B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18DB2D2-D91A-431A-963D-58728F62D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4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FDE78-1C5D-485C-BDB2-3BF23444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Thales of Miletus</a:t>
            </a:r>
            <a:endParaRPr lang="ru-KZ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3C6E8-F78A-4BD7-BC7E-42D2090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healthy mind in a healthy body”</a:t>
            </a:r>
          </a:p>
          <a:p>
            <a:pPr marL="0" indent="0" algn="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Miletus Thales mean by this proverb?</a:t>
            </a:r>
          </a:p>
          <a:p>
            <a:pPr marL="0" indent="0">
              <a:buNone/>
            </a:pP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7EBF-11C2-43AA-B688-2127B6CD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FA8E3BB-6A2C-47AF-938F-2164FB501A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92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104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Healthy / unhealthy habits</vt:lpstr>
      <vt:lpstr>Learning objectives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Thales of Miletus</vt:lpstr>
      <vt:lpstr>Презентация PowerPoint</vt:lpstr>
      <vt:lpstr>Презентация PowerPoint</vt:lpstr>
      <vt:lpstr>Well done!!!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/ unhealthy habits</dc:title>
  <dc:creator>HP</dc:creator>
  <cp:lastModifiedBy>HP</cp:lastModifiedBy>
  <cp:revision>9</cp:revision>
  <dcterms:created xsi:type="dcterms:W3CDTF">2020-03-31T10:30:23Z</dcterms:created>
  <dcterms:modified xsi:type="dcterms:W3CDTF">2020-03-31T11:48:50Z</dcterms:modified>
</cp:coreProperties>
</file>