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7" r:id="rId3"/>
    <p:sldId id="262" r:id="rId4"/>
    <p:sldId id="282" r:id="rId5"/>
    <p:sldId id="284" r:id="rId6"/>
    <p:sldId id="289" r:id="rId7"/>
    <p:sldId id="286" r:id="rId8"/>
    <p:sldId id="266" r:id="rId9"/>
    <p:sldId id="275" r:id="rId10"/>
    <p:sldId id="28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1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17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00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28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29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620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74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79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2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3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2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72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56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6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81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36E0-6F53-4CB1-968B-7649B1EBDB00}" type="datetimeFigureOut">
              <a:rPr lang="ru-RU" smtClean="0"/>
              <a:t>04.04.2020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7C7605-1307-42C1-A624-AB67C9151B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6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13" Type="http://schemas.openxmlformats.org/officeDocument/2006/relationships/image" Target="../media/image4.jpeg"/><Relationship Id="rId18" Type="http://schemas.openxmlformats.org/officeDocument/2006/relationships/image" Target="../media/image9.png"/><Relationship Id="rId3" Type="http://schemas.microsoft.com/office/2007/relationships/media" Target="../media/media2.wma"/><Relationship Id="rId7" Type="http://schemas.microsoft.com/office/2007/relationships/media" Target="../media/media4.wma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audio" Target="../media/media1.wma"/><Relationship Id="rId16" Type="http://schemas.openxmlformats.org/officeDocument/2006/relationships/image" Target="../media/image7.png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slideLayout" Target="../slideLayouts/slideLayout2.xml"/><Relationship Id="rId5" Type="http://schemas.microsoft.com/office/2007/relationships/media" Target="../media/media3.wma"/><Relationship Id="rId15" Type="http://schemas.openxmlformats.org/officeDocument/2006/relationships/image" Target="../media/image6.png"/><Relationship Id="rId10" Type="http://schemas.openxmlformats.org/officeDocument/2006/relationships/audio" Target="../media/media5.wma"/><Relationship Id="rId4" Type="http://schemas.openxmlformats.org/officeDocument/2006/relationships/audio" Target="../media/media2.wma"/><Relationship Id="rId9" Type="http://schemas.microsoft.com/office/2007/relationships/media" Target="../media/media5.wma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bilimland.kz/ru/courses/english-language/core-curriculum-for-english/year-3/lesson/031-frui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limland.kz/ru/courses/english-language/core-curriculum-for-english/year-3/lesson/032-do-you-like-orang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bilimland.kz/ru/courses/english-language/core-curriculum-for-english/year-3/lesson/031-fruit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9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3.png"/><Relationship Id="rId11" Type="http://schemas.openxmlformats.org/officeDocument/2006/relationships/slide" Target="slide9.xml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12" Type="http://schemas.openxmlformats.org/officeDocument/2006/relationships/image" Target="../media/image9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3.png"/><Relationship Id="rId11" Type="http://schemas.openxmlformats.org/officeDocument/2006/relationships/slide" Target="slide10.xml"/><Relationship Id="rId5" Type="http://schemas.openxmlformats.org/officeDocument/2006/relationships/image" Target="../media/image16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9270" y="0"/>
            <a:ext cx="122476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9022" y="891928"/>
            <a:ext cx="7766936" cy="1646302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Theme: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Fruits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9554" y="2776876"/>
            <a:ext cx="1907824" cy="1096899"/>
          </a:xfrm>
        </p:spPr>
        <p:txBody>
          <a:bodyPr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Grade: 1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702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C:\Users\User\Desktop\rrrrrr.webp"/>
          <p:cNvSpPr>
            <a:spLocks noChangeAspect="1" noChangeArrowheads="1"/>
          </p:cNvSpPr>
          <p:nvPr/>
        </p:nvSpPr>
        <p:spPr bwMode="auto">
          <a:xfrm>
            <a:off x="372534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14837" t="16863" r="41498" b="25888"/>
          <a:stretch/>
        </p:blipFill>
        <p:spPr bwMode="auto">
          <a:xfrm>
            <a:off x="812800" y="338667"/>
            <a:ext cx="7179733" cy="5847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043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245" y="564445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task: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Write </a:t>
            </a:r>
            <a:r>
              <a:rPr lang="en-US" dirty="0"/>
              <a:t>new words in your copy book and </a:t>
            </a:r>
            <a:r>
              <a:rPr lang="en-US" dirty="0" err="1" smtClean="0"/>
              <a:t>learn,colour</a:t>
            </a:r>
            <a:r>
              <a:rPr lang="en-US" dirty="0" smtClean="0"/>
              <a:t> the picture.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4313" t="16540" r="33778" b="14163"/>
          <a:stretch/>
        </p:blipFill>
        <p:spPr bwMode="auto">
          <a:xfrm>
            <a:off x="4888089" y="2438400"/>
            <a:ext cx="3374849" cy="4052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418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23"/>
            <a:ext cx="12192000" cy="68818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Objectives of the lesson.</a:t>
            </a:r>
            <a:br>
              <a:rPr lang="en-US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65596"/>
            <a:ext cx="9392641" cy="4263872"/>
          </a:xfrm>
        </p:spPr>
        <p:txBody>
          <a:bodyPr/>
          <a:lstStyle/>
          <a:p>
            <a:r>
              <a:rPr lang="en-US" dirty="0"/>
              <a:t> 1.S1 make basic personal about </a:t>
            </a:r>
            <a:r>
              <a:rPr lang="en-US" dirty="0" err="1"/>
              <a:t>people,objects</a:t>
            </a:r>
            <a:r>
              <a:rPr lang="en-US" dirty="0"/>
              <a:t> and classrooms routines</a:t>
            </a:r>
          </a:p>
          <a:p>
            <a:r>
              <a:rPr lang="en-US" dirty="0"/>
              <a:t>1.L4</a:t>
            </a:r>
            <a:r>
              <a:rPr lang="en-US" b="1" dirty="0"/>
              <a:t> </a:t>
            </a:r>
            <a:r>
              <a:rPr lang="en-US" dirty="0"/>
              <a:t>recognize</a:t>
            </a:r>
            <a:r>
              <a:rPr lang="en-US" b="1" dirty="0"/>
              <a:t> </a:t>
            </a:r>
            <a:r>
              <a:rPr lang="en-US" dirty="0"/>
              <a:t>with support short basic questions about what something is</a:t>
            </a:r>
          </a:p>
          <a:p>
            <a:r>
              <a:rPr lang="en-US" dirty="0"/>
              <a:t>1.S3 pronounce familiar words and expressions intelligibly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0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New words.</a:t>
            </a:r>
            <a:br>
              <a:rPr lang="en-US" sz="2800" dirty="0" smtClean="0"/>
            </a:br>
            <a:r>
              <a:rPr lang="en-US" sz="3200" dirty="0" smtClean="0"/>
              <a:t>Things </a:t>
            </a:r>
            <a:r>
              <a:rPr lang="en-US" sz="3200" dirty="0"/>
              <a:t>I like.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736203"/>
            <a:ext cx="10961841" cy="4409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Oranges                        bananas                  apples                        pears                   lemons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27" y="2199191"/>
            <a:ext cx="2103372" cy="2291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976" y="2199190"/>
            <a:ext cx="2280138" cy="22911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68774" y="2199188"/>
            <a:ext cx="2370401" cy="22911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95569" y="2199190"/>
            <a:ext cx="2428875" cy="22911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5736" y="2199189"/>
            <a:ext cx="2466975" cy="2262617"/>
          </a:xfrm>
          <a:prstGeom prst="rect">
            <a:avLst/>
          </a:prstGeom>
        </p:spPr>
      </p:pic>
      <p:pic>
        <p:nvPicPr>
          <p:cNvPr id="1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730938" y="1686718"/>
            <a:ext cx="487363" cy="487363"/>
          </a:xfrm>
          <a:prstGeom prst="rect">
            <a:avLst/>
          </a:prstGeom>
        </p:spPr>
      </p:pic>
      <p:pic>
        <p:nvPicPr>
          <p:cNvPr id="20" name="Записанный звук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26235" y="1736203"/>
            <a:ext cx="487363" cy="487363"/>
          </a:xfrm>
          <a:prstGeom prst="rect">
            <a:avLst/>
          </a:prstGeom>
        </p:spPr>
      </p:pic>
      <p:pic>
        <p:nvPicPr>
          <p:cNvPr id="21" name="Записанный звук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154394" y="1727521"/>
            <a:ext cx="487363" cy="487363"/>
          </a:xfrm>
          <a:prstGeom prst="rect">
            <a:avLst/>
          </a:prstGeom>
        </p:spPr>
      </p:pic>
      <p:pic>
        <p:nvPicPr>
          <p:cNvPr id="22" name="Записанный звук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235918" y="1713925"/>
            <a:ext cx="487363" cy="487363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511004" y="170068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1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0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4712" y="90952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hlinkClick r:id="rId2"/>
              </a:rPr>
              <a:t>https://bilimland.kz/ru/courses/english-language/core-curriculum-for-english/year-3/lesson/031-fruit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6261" t="26545" r="29187" b="5219"/>
          <a:stretch/>
        </p:blipFill>
        <p:spPr bwMode="auto">
          <a:xfrm>
            <a:off x="3111118" y="2471798"/>
            <a:ext cx="5553075" cy="39052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0978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4133" y="845024"/>
            <a:ext cx="7834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 dirty="0" smtClean="0">
                <a:hlinkClick r:id="rId2"/>
              </a:rPr>
              <a:t>:     //</a:t>
            </a:r>
            <a:r>
              <a:rPr lang="en-US" dirty="0">
                <a:hlinkClick r:id="rId2"/>
              </a:rPr>
              <a:t>bilimland.kz/ru/courses/english-language/core-curriculum-for-english/year-3/lesson/032-do-you-like-oranges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5233" t="25095" r="24960" b="5609"/>
          <a:stretch/>
        </p:blipFill>
        <p:spPr bwMode="auto">
          <a:xfrm>
            <a:off x="2314223" y="2271712"/>
            <a:ext cx="5558190" cy="3767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888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12491"/>
            <a:ext cx="12193057" cy="68829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370" y="11574"/>
            <a:ext cx="8596668" cy="1320800"/>
          </a:xfrm>
        </p:spPr>
        <p:txBody>
          <a:bodyPr/>
          <a:lstStyle/>
          <a:p>
            <a:r>
              <a:rPr lang="en-US" dirty="0"/>
              <a:t>Singular-Plural forms.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759" y="655201"/>
            <a:ext cx="8596668" cy="589570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Orange-oranges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Pear-pears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Banana-bananas</a:t>
            </a:r>
          </a:p>
          <a:p>
            <a:pPr marL="0" indent="0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Lemon-lemons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Apple-apples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49" y="1778238"/>
            <a:ext cx="805422" cy="10157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102" y="1684562"/>
            <a:ext cx="1104481" cy="95721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20" y="5504281"/>
            <a:ext cx="942703" cy="9427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465" y="5597898"/>
            <a:ext cx="1194027" cy="8490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786" y="493044"/>
            <a:ext cx="1318706" cy="1322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7485" y="2827854"/>
            <a:ext cx="1100098" cy="1198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1107" y="4212876"/>
            <a:ext cx="1166476" cy="112749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0133" y="655201"/>
            <a:ext cx="1765638" cy="9432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46430" y="2832297"/>
            <a:ext cx="1468609" cy="15016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60517" y="3824190"/>
            <a:ext cx="1340248" cy="135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4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0534" y="11077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https://bilimland.kz/ru/courses/english-language/core-curriculum-for-english/year-3/lesson/031-fruit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15233" t="21958" r="22234" b="10364"/>
          <a:stretch/>
        </p:blipFill>
        <p:spPr bwMode="auto">
          <a:xfrm>
            <a:off x="2844800" y="2506132"/>
            <a:ext cx="5695596" cy="3488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822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93" y="-1537"/>
            <a:ext cx="12193057" cy="6882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39" y="678358"/>
            <a:ext cx="2049449" cy="2054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872" y="678358"/>
            <a:ext cx="2231699" cy="1765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37" y="4639931"/>
            <a:ext cx="11473989" cy="1320800"/>
          </a:xfrm>
        </p:spPr>
        <p:txBody>
          <a:bodyPr>
            <a:normAutofit/>
          </a:bodyPr>
          <a:lstStyle/>
          <a:p>
            <a:r>
              <a:rPr lang="en-US" dirty="0"/>
              <a:t>Lemons       pears      apples     bananas        oranges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688067" y="411613"/>
            <a:ext cx="2462997" cy="2261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5948" y="542250"/>
            <a:ext cx="2155146" cy="2274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5978" y="678358"/>
            <a:ext cx="2371550" cy="22922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5175" y="172918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match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1354971" y="3136176"/>
            <a:ext cx="443837" cy="44585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4555" y="3199172"/>
            <a:ext cx="457240" cy="4633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6695" y="3198947"/>
            <a:ext cx="457240" cy="4633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6695" y="4350504"/>
            <a:ext cx="457240" cy="463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1096" y="4324940"/>
            <a:ext cx="457240" cy="4633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1830" y="4350504"/>
            <a:ext cx="457240" cy="463336"/>
          </a:xfrm>
          <a:prstGeom prst="rect">
            <a:avLst/>
          </a:prstGeom>
        </p:spPr>
      </p:pic>
      <p:pic>
        <p:nvPicPr>
          <p:cNvPr id="20" name="Рисунок 1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2692" y="4324940"/>
            <a:ext cx="457240" cy="4633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4513" y="3198947"/>
            <a:ext cx="457240" cy="4633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0112" y="3127437"/>
            <a:ext cx="457240" cy="4633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4513" y="4350504"/>
            <a:ext cx="457240" cy="463336"/>
          </a:xfrm>
          <a:prstGeom prst="rect">
            <a:avLst/>
          </a:prstGeom>
        </p:spPr>
      </p:pic>
      <p:pic>
        <p:nvPicPr>
          <p:cNvPr id="2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7213" y="1729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193" y="-1537"/>
            <a:ext cx="12193057" cy="6882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39" y="678358"/>
            <a:ext cx="2049449" cy="20549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7872" y="678358"/>
            <a:ext cx="2231699" cy="17654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37" y="4639931"/>
            <a:ext cx="11473989" cy="1320800"/>
          </a:xfrm>
        </p:spPr>
        <p:txBody>
          <a:bodyPr>
            <a:normAutofit/>
          </a:bodyPr>
          <a:lstStyle/>
          <a:p>
            <a:r>
              <a:rPr lang="en-US" dirty="0"/>
              <a:t>Lemons       pears      apples     bananas        oranges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688067" y="411613"/>
            <a:ext cx="2462997" cy="22618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5948" y="542250"/>
            <a:ext cx="2155146" cy="2274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95978" y="678358"/>
            <a:ext cx="2371550" cy="229229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85175" y="172918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match</a:t>
            </a: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Кольцо 12"/>
          <p:cNvSpPr/>
          <p:nvPr/>
        </p:nvSpPr>
        <p:spPr>
          <a:xfrm>
            <a:off x="1354971" y="3136176"/>
            <a:ext cx="443837" cy="445856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4555" y="3199172"/>
            <a:ext cx="457240" cy="4633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6695" y="3198947"/>
            <a:ext cx="457240" cy="4633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6695" y="4350504"/>
            <a:ext cx="457240" cy="4633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1096" y="4324940"/>
            <a:ext cx="457240" cy="463336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71830" y="4350504"/>
            <a:ext cx="457240" cy="46333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1727" y="4236443"/>
            <a:ext cx="457240" cy="46333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4513" y="3198947"/>
            <a:ext cx="457240" cy="46333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0112" y="3127437"/>
            <a:ext cx="457240" cy="4633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4513" y="4350504"/>
            <a:ext cx="457240" cy="463336"/>
          </a:xfrm>
          <a:prstGeom prst="rect">
            <a:avLst/>
          </a:prstGeom>
        </p:spPr>
      </p:pic>
      <p:pic>
        <p:nvPicPr>
          <p:cNvPr id="2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7213" y="172918"/>
            <a:ext cx="487363" cy="487363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1418263" y="3454934"/>
            <a:ext cx="9034870" cy="1101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24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448</TotalTime>
  <Words>88</Words>
  <Application>Microsoft Office PowerPoint</Application>
  <PresentationFormat>Широкоэкранный</PresentationFormat>
  <Paragraphs>32</Paragraphs>
  <Slides>11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Грань</vt:lpstr>
      <vt:lpstr>Theme:  Fruits</vt:lpstr>
      <vt:lpstr>Objectives of the lesson. </vt:lpstr>
      <vt:lpstr>New words. Things I like. </vt:lpstr>
      <vt:lpstr>Презентация PowerPoint</vt:lpstr>
      <vt:lpstr>Презентация PowerPoint</vt:lpstr>
      <vt:lpstr>Singular-Plural forms.</vt:lpstr>
      <vt:lpstr>Презентация PowerPoint</vt:lpstr>
      <vt:lpstr>Lemons       pears      apples     bananas        oranges</vt:lpstr>
      <vt:lpstr>Lemons       pears      apples     bananas        oranges</vt:lpstr>
      <vt:lpstr>Презентация PowerPoint</vt:lpstr>
      <vt:lpstr>Home task:  Write new words in your copy book and learn,colour the picture. 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Theme: Things I like. Fruits and Vegetables.</dc:title>
  <dc:creator>Nadira Kazbekova</dc:creator>
  <cp:lastModifiedBy>User</cp:lastModifiedBy>
  <cp:revision>46</cp:revision>
  <dcterms:created xsi:type="dcterms:W3CDTF">2020-03-26T15:42:12Z</dcterms:created>
  <dcterms:modified xsi:type="dcterms:W3CDTF">2020-04-04T03:47:35Z</dcterms:modified>
</cp:coreProperties>
</file>